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8" r:id="rId51"/>
    <p:sldId id="305" r:id="rId52"/>
    <p:sldId id="307" r:id="rId53"/>
    <p:sldId id="309" r:id="rId5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/>
    <p:restoredTop sz="94659"/>
  </p:normalViewPr>
  <p:slideViewPr>
    <p:cSldViewPr snapToGrid="0">
      <p:cViewPr>
        <p:scale>
          <a:sx n="172" d="100"/>
          <a:sy n="172" d="100"/>
        </p:scale>
        <p:origin x="-40" y="-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8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6.xml"/><Relationship Id="rId18" Type="http://schemas.openxmlformats.org/officeDocument/2006/relationships/image" Target="../media/image230.svg"/><Relationship Id="rId3" Type="http://schemas.openxmlformats.org/officeDocument/2006/relationships/image" Target="../media/image141.png"/><Relationship Id="rId7" Type="http://schemas.openxmlformats.org/officeDocument/2006/relationships/customXml" Target="../ink/ink113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14.xml"/><Relationship Id="rId1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customXml" Target="../ink/ink12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18.xml"/><Relationship Id="rId12" Type="http://schemas.openxmlformats.org/officeDocument/2006/relationships/image" Target="../media/image234.png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5" Type="http://schemas.openxmlformats.org/officeDocument/2006/relationships/image" Target="../media/image143.png"/><Relationship Id="rId10" Type="http://schemas.openxmlformats.org/officeDocument/2006/relationships/image" Target="../media/image233.png"/><Relationship Id="rId4" Type="http://schemas.openxmlformats.org/officeDocument/2006/relationships/image" Target="../media/image142.svg"/><Relationship Id="rId9" Type="http://schemas.openxmlformats.org/officeDocument/2006/relationships/customXml" Target="../ink/ink119.xml"/><Relationship Id="rId14" Type="http://schemas.openxmlformats.org/officeDocument/2006/relationships/image" Target="../media/image2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microsoft.com/office/2007/relationships/hdphoto" Target="../media/hdphoto4.wdp"/><Relationship Id="rId4" Type="http://schemas.openxmlformats.org/officeDocument/2006/relationships/image" Target="../media/image237.png"/><Relationship Id="rId9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sv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microsoft.com/office/2007/relationships/hdphoto" Target="../media/hdphoto8.wdp"/><Relationship Id="rId4" Type="http://schemas.openxmlformats.org/officeDocument/2006/relationships/image" Target="../media/image2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4B71F93A-1E99-2DE0-D5B7-8673BDADD0EC}"/>
              </a:ext>
            </a:extLst>
          </p:cNvPr>
          <p:cNvGrpSpPr/>
          <p:nvPr/>
        </p:nvGrpSpPr>
        <p:grpSpPr>
          <a:xfrm>
            <a:off x="0" y="409575"/>
            <a:ext cx="12078933" cy="6038850"/>
            <a:chOff x="329077" y="449446"/>
            <a:chExt cx="12078933" cy="6038850"/>
          </a:xfrm>
        </p:grpSpPr>
        <p:grpSp>
          <p:nvGrpSpPr>
            <p:cNvPr id="119" name="グループ化 118">
              <a:extLst>
                <a:ext uri="{FF2B5EF4-FFF2-40B4-BE49-F238E27FC236}">
                  <a16:creationId xmlns:a16="http://schemas.microsoft.com/office/drawing/2014/main" id="{F755C8EB-CA89-5C49-4897-D814112530FC}"/>
                </a:ext>
              </a:extLst>
            </p:cNvPr>
            <p:cNvGrpSpPr/>
            <p:nvPr/>
          </p:nvGrpSpPr>
          <p:grpSpPr>
            <a:xfrm>
              <a:off x="6495985" y="449446"/>
              <a:ext cx="3159769" cy="927701"/>
              <a:chOff x="2514600" y="950737"/>
              <a:chExt cx="4275427" cy="1255253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6FC7259-D07E-BAC0-5A48-60D7E4908A30}"/>
                  </a:ext>
                </a:extLst>
              </p:cNvPr>
              <p:cNvSpPr/>
              <p:nvPr/>
            </p:nvSpPr>
            <p:spPr>
              <a:xfrm>
                <a:off x="251460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21F8B48D-0FCC-3D69-47D7-DE6AA482005A}"/>
                  </a:ext>
                </a:extLst>
              </p:cNvPr>
              <p:cNvSpPr/>
              <p:nvPr/>
            </p:nvSpPr>
            <p:spPr>
              <a:xfrm>
                <a:off x="371856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D4B43FB6-B4B3-AE3D-9F39-8B160A304CA4}"/>
                  </a:ext>
                </a:extLst>
              </p:cNvPr>
              <p:cNvSpPr/>
              <p:nvPr/>
            </p:nvSpPr>
            <p:spPr>
              <a:xfrm>
                <a:off x="5742995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4C4E6BA-2793-3E59-388E-EE04A8ACDBA8}"/>
                  </a:ext>
                </a:extLst>
              </p:cNvPr>
              <p:cNvSpPr txBox="1"/>
              <p:nvPr/>
            </p:nvSpPr>
            <p:spPr>
              <a:xfrm>
                <a:off x="4922520" y="1564124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08105DFF-5FCE-F0C7-1C40-911FCDC01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62174" y="950738"/>
                <a:ext cx="803040" cy="254126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95A2ECA8-67ED-CC9F-7B39-1A09A19DC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2706" y="950737"/>
                <a:ext cx="813204" cy="254126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5FBD5C3B-1180-F3E5-0113-8AFE187A2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4017" y="1035785"/>
                <a:ext cx="986010" cy="223630"/>
              </a:xfrm>
              <a:prstGeom prst="rect">
                <a:avLst/>
              </a:prstGeom>
            </p:spPr>
          </p:pic>
        </p:grp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3EDD04A9-0ED0-AC49-906F-A64C3AA18798}"/>
                </a:ext>
              </a:extLst>
            </p:cNvPr>
            <p:cNvSpPr txBox="1"/>
            <p:nvPr/>
          </p:nvSpPr>
          <p:spPr>
            <a:xfrm>
              <a:off x="4638990" y="6077750"/>
              <a:ext cx="2646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Update State Variables</a:t>
              </a:r>
              <a:endParaRPr kumimoji="1" lang="ja-JP" altLang="en-US" sz="2000"/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454033B-2AFE-73B7-2F76-A636769D6491}"/>
                </a:ext>
              </a:extLst>
            </p:cNvPr>
            <p:cNvGrpSpPr/>
            <p:nvPr/>
          </p:nvGrpSpPr>
          <p:grpSpPr>
            <a:xfrm>
              <a:off x="4441921" y="4506533"/>
              <a:ext cx="3061749" cy="675791"/>
              <a:chOff x="7194460" y="2404904"/>
              <a:chExt cx="3470564" cy="766025"/>
            </a:xfrm>
          </p:grpSpPr>
          <p:sp>
            <p:nvSpPr>
              <p:cNvPr id="123" name="正方形/長方形 122">
                <a:extLst>
                  <a:ext uri="{FF2B5EF4-FFF2-40B4-BE49-F238E27FC236}">
                    <a16:creationId xmlns:a16="http://schemas.microsoft.com/office/drawing/2014/main" id="{43A9AA7C-5732-C880-1080-07BF52D4416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>
                <a:extLst>
                  <a:ext uri="{FF2B5EF4-FFF2-40B4-BE49-F238E27FC236}">
                    <a16:creationId xmlns:a16="http://schemas.microsoft.com/office/drawing/2014/main" id="{99F5BEC7-3BFF-E98A-0A72-2AE3FC67712E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A273A97E-2DF1-4DEC-BF7D-E9866C69B952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AE6C62E1-76A8-5A24-B478-F32449C9F1F0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36" name="正方形/長方形 135">
                <a:extLst>
                  <a:ext uri="{FF2B5EF4-FFF2-40B4-BE49-F238E27FC236}">
                    <a16:creationId xmlns:a16="http://schemas.microsoft.com/office/drawing/2014/main" id="{7D2EDD7B-58A4-9C92-0D1B-6055EBF7300C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正方形/長方形 136">
                <a:extLst>
                  <a:ext uri="{FF2B5EF4-FFF2-40B4-BE49-F238E27FC236}">
                    <a16:creationId xmlns:a16="http://schemas.microsoft.com/office/drawing/2014/main" id="{775C936B-C3AE-93E4-A81F-FCF6494022FC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正方形/長方形 137">
                <a:extLst>
                  <a:ext uri="{FF2B5EF4-FFF2-40B4-BE49-F238E27FC236}">
                    <a16:creationId xmlns:a16="http://schemas.microsoft.com/office/drawing/2014/main" id="{F29C95F1-DA18-52FF-A14C-D115ECA5D320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C2756292-1230-4821-4E45-D689826BAC47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6489A46F-2B8B-F820-4B47-A0509632C02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6" name="グループ化 155">
              <a:extLst>
                <a:ext uri="{FF2B5EF4-FFF2-40B4-BE49-F238E27FC236}">
                  <a16:creationId xmlns:a16="http://schemas.microsoft.com/office/drawing/2014/main" id="{6ABDB620-0A7F-195F-D08D-ADB94619D210}"/>
                </a:ext>
              </a:extLst>
            </p:cNvPr>
            <p:cNvGrpSpPr/>
            <p:nvPr/>
          </p:nvGrpSpPr>
          <p:grpSpPr>
            <a:xfrm>
              <a:off x="700514" y="5282516"/>
              <a:ext cx="1205780" cy="1205780"/>
              <a:chOff x="1968863" y="2228412"/>
              <a:chExt cx="1366780" cy="1366780"/>
            </a:xfrm>
          </p:grpSpPr>
          <p:sp>
            <p:nvSpPr>
              <p:cNvPr id="153" name="円/楕円 152">
                <a:extLst>
                  <a:ext uri="{FF2B5EF4-FFF2-40B4-BE49-F238E27FC236}">
                    <a16:creationId xmlns:a16="http://schemas.microsoft.com/office/drawing/2014/main" id="{6E816B29-66E7-53E1-F983-30ED7BD6DA72}"/>
                  </a:ext>
                </a:extLst>
              </p:cNvPr>
              <p:cNvSpPr/>
              <p:nvPr/>
            </p:nvSpPr>
            <p:spPr>
              <a:xfrm>
                <a:off x="2111634" y="3139405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円/楕円 153">
                <a:extLst>
                  <a:ext uri="{FF2B5EF4-FFF2-40B4-BE49-F238E27FC236}">
                    <a16:creationId xmlns:a16="http://schemas.microsoft.com/office/drawing/2014/main" id="{5A58EF26-0240-5ACD-4CC8-BF6CECD54B95}"/>
                  </a:ext>
                </a:extLst>
              </p:cNvPr>
              <p:cNvSpPr/>
              <p:nvPr/>
            </p:nvSpPr>
            <p:spPr>
              <a:xfrm>
                <a:off x="2868882" y="2345752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円/楕円 154">
                <a:extLst>
                  <a:ext uri="{FF2B5EF4-FFF2-40B4-BE49-F238E27FC236}">
                    <a16:creationId xmlns:a16="http://schemas.microsoft.com/office/drawing/2014/main" id="{C3DD0687-F3E9-FDF2-AD34-EC6716DD83FD}"/>
                  </a:ext>
                </a:extLst>
              </p:cNvPr>
              <p:cNvSpPr/>
              <p:nvPr/>
            </p:nvSpPr>
            <p:spPr>
              <a:xfrm>
                <a:off x="2744934" y="2965963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直方体 151">
                <a:extLst>
                  <a:ext uri="{FF2B5EF4-FFF2-40B4-BE49-F238E27FC236}">
                    <a16:creationId xmlns:a16="http://schemas.microsoft.com/office/drawing/2014/main" id="{C34AD57C-87D8-CB8E-CECA-814D5F45ECD8}"/>
                  </a:ext>
                </a:extLst>
              </p:cNvPr>
              <p:cNvSpPr/>
              <p:nvPr/>
            </p:nvSpPr>
            <p:spPr>
              <a:xfrm>
                <a:off x="1968863" y="2228412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E414B1F5-7BDC-F404-17BD-3AAED40C92FC}"/>
                </a:ext>
              </a:extLst>
            </p:cNvPr>
            <p:cNvGrpSpPr/>
            <p:nvPr/>
          </p:nvGrpSpPr>
          <p:grpSpPr>
            <a:xfrm>
              <a:off x="6544328" y="3029471"/>
              <a:ext cx="3061749" cy="675791"/>
              <a:chOff x="7194460" y="2404904"/>
              <a:chExt cx="3470564" cy="766025"/>
            </a:xfrm>
          </p:grpSpPr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8A6A95E8-D137-0706-4B81-37CFB80D8A40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5BB74CDB-058B-C64C-70C9-394ED120C942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53E3581D-0D93-9CAF-09E8-4CF18730D0CF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86A14464-BEDD-5F67-9C30-A1643F6F53A3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715EBFD4-EB4D-D035-D9C9-3FAD747943BB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641CB534-FB62-B1A9-D364-5B9853000015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1AAF4F75-7796-5C4A-8062-0E4620501FB5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>
                <a:extLst>
                  <a:ext uri="{FF2B5EF4-FFF2-40B4-BE49-F238E27FC236}">
                    <a16:creationId xmlns:a16="http://schemas.microsoft.com/office/drawing/2014/main" id="{B58A3163-67A0-C400-36D6-BB2AFC3C612E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BC043384-7DB3-52F3-6EBE-AB874E115A3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>
              <a:extLst>
                <a:ext uri="{FF2B5EF4-FFF2-40B4-BE49-F238E27FC236}">
                  <a16:creationId xmlns:a16="http://schemas.microsoft.com/office/drawing/2014/main" id="{9B5DEBA7-1929-CB67-8F98-8DC7629E441C}"/>
                </a:ext>
              </a:extLst>
            </p:cNvPr>
            <p:cNvGrpSpPr/>
            <p:nvPr/>
          </p:nvGrpSpPr>
          <p:grpSpPr>
            <a:xfrm>
              <a:off x="2338145" y="3029471"/>
              <a:ext cx="3061749" cy="675791"/>
              <a:chOff x="7194460" y="2404904"/>
              <a:chExt cx="3470564" cy="766025"/>
            </a:xfrm>
          </p:grpSpPr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38934DCD-8758-F83D-2C30-6C563AC404B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>
                <a:extLst>
                  <a:ext uri="{FF2B5EF4-FFF2-40B4-BE49-F238E27FC236}">
                    <a16:creationId xmlns:a16="http://schemas.microsoft.com/office/drawing/2014/main" id="{AE2E9F60-0061-9343-1BFA-0F16C9D37127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>
                <a:extLst>
                  <a:ext uri="{FF2B5EF4-FFF2-40B4-BE49-F238E27FC236}">
                    <a16:creationId xmlns:a16="http://schemas.microsoft.com/office/drawing/2014/main" id="{8C515C8B-2710-2D85-F52D-8DEABED975E7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3F92FBB2-3FC3-328B-1574-6D00F8C2324F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FE48B5D5-292B-B3BC-9F07-37AED3F29BE4}"/>
                  </a:ext>
                </a:extLst>
              </p:cNvPr>
              <p:cNvSpPr/>
              <p:nvPr/>
            </p:nvSpPr>
            <p:spPr>
              <a:xfrm>
                <a:off x="7313626" y="2487727"/>
                <a:ext cx="198338" cy="19845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4B89DF51-A9E6-0772-3EC2-6D56E119435E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228389" cy="22426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6C3E114B-A188-A902-73D7-02A96DDED7C5}"/>
                  </a:ext>
                </a:extLst>
              </p:cNvPr>
              <p:cNvSpPr/>
              <p:nvPr/>
            </p:nvSpPr>
            <p:spPr>
              <a:xfrm>
                <a:off x="8565775" y="2779883"/>
                <a:ext cx="178835" cy="16273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AF502CFF-9364-2C78-8202-86E9C154E926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21025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E17653A-7FEA-713A-F6E9-B7F9DD16A6DC}"/>
                </a:ext>
              </a:extLst>
            </p:cNvPr>
            <p:cNvGrpSpPr/>
            <p:nvPr/>
          </p:nvGrpSpPr>
          <p:grpSpPr>
            <a:xfrm>
              <a:off x="7012872" y="1772111"/>
              <a:ext cx="2097389" cy="862394"/>
              <a:chOff x="3242664" y="3169663"/>
              <a:chExt cx="2377440" cy="977544"/>
            </a:xfrm>
          </p:grpSpPr>
          <p:sp>
            <p:nvSpPr>
              <p:cNvPr id="115" name="台形 114">
                <a:extLst>
                  <a:ext uri="{FF2B5EF4-FFF2-40B4-BE49-F238E27FC236}">
                    <a16:creationId xmlns:a16="http://schemas.microsoft.com/office/drawing/2014/main" id="{4B0F6156-008A-4AE5-703C-8EDD27F2BB63}"/>
                  </a:ext>
                </a:extLst>
              </p:cNvPr>
              <p:cNvSpPr/>
              <p:nvPr/>
            </p:nvSpPr>
            <p:spPr>
              <a:xfrm>
                <a:off x="3242664" y="3169663"/>
                <a:ext cx="2377440" cy="977544"/>
              </a:xfrm>
              <a:prstGeom prst="trapezoid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4" name="グループ化 113">
                <a:extLst>
                  <a:ext uri="{FF2B5EF4-FFF2-40B4-BE49-F238E27FC236}">
                    <a16:creationId xmlns:a16="http://schemas.microsoft.com/office/drawing/2014/main" id="{B342F9C0-91DA-C4AC-BF25-A47291704F9B}"/>
                  </a:ext>
                </a:extLst>
              </p:cNvPr>
              <p:cNvGrpSpPr/>
              <p:nvPr/>
            </p:nvGrpSpPr>
            <p:grpSpPr>
              <a:xfrm>
                <a:off x="3765283" y="3243478"/>
                <a:ext cx="1369538" cy="843562"/>
                <a:chOff x="3718003" y="3037014"/>
                <a:chExt cx="2157888" cy="1329138"/>
              </a:xfrm>
            </p:grpSpPr>
            <p:sp>
              <p:nvSpPr>
                <p:cNvPr id="52" name="円/楕円 51">
                  <a:extLst>
                    <a:ext uri="{FF2B5EF4-FFF2-40B4-BE49-F238E27FC236}">
                      <a16:creationId xmlns:a16="http://schemas.microsoft.com/office/drawing/2014/main" id="{8755CC4B-5297-8F02-8E1E-3FB5BF7BA17E}"/>
                    </a:ext>
                  </a:extLst>
                </p:cNvPr>
                <p:cNvSpPr/>
                <p:nvPr/>
              </p:nvSpPr>
              <p:spPr>
                <a:xfrm rot="5400000">
                  <a:off x="5616941" y="3571715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円/楕円 52">
                  <a:extLst>
                    <a:ext uri="{FF2B5EF4-FFF2-40B4-BE49-F238E27FC236}">
                      <a16:creationId xmlns:a16="http://schemas.microsoft.com/office/drawing/2014/main" id="{B842AF0F-C80B-2E0F-C97C-779A7C8388D7}"/>
                    </a:ext>
                  </a:extLst>
                </p:cNvPr>
                <p:cNvSpPr/>
                <p:nvPr/>
              </p:nvSpPr>
              <p:spPr>
                <a:xfrm rot="5400000">
                  <a:off x="4350982" y="35789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円/楕円 53">
                  <a:extLst>
                    <a:ext uri="{FF2B5EF4-FFF2-40B4-BE49-F238E27FC236}">
                      <a16:creationId xmlns:a16="http://schemas.microsoft.com/office/drawing/2014/main" id="{CE1CF5A3-1418-A36A-40C5-C86DE3F6CCD9}"/>
                    </a:ext>
                  </a:extLst>
                </p:cNvPr>
                <p:cNvSpPr/>
                <p:nvPr/>
              </p:nvSpPr>
              <p:spPr>
                <a:xfrm rot="5400000">
                  <a:off x="4983961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円/楕円 54">
                  <a:extLst>
                    <a:ext uri="{FF2B5EF4-FFF2-40B4-BE49-F238E27FC236}">
                      <a16:creationId xmlns:a16="http://schemas.microsoft.com/office/drawing/2014/main" id="{05E09988-2DF6-77C6-531F-55C58431C90D}"/>
                    </a:ext>
                  </a:extLst>
                </p:cNvPr>
                <p:cNvSpPr/>
                <p:nvPr/>
              </p:nvSpPr>
              <p:spPr>
                <a:xfrm rot="5400000">
                  <a:off x="3718003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27CF313C-C304-35E4-6E53-DAE7CE1C91D8}"/>
                    </a:ext>
                  </a:extLst>
                </p:cNvPr>
                <p:cNvSpPr/>
                <p:nvPr/>
              </p:nvSpPr>
              <p:spPr>
                <a:xfrm rot="5400000">
                  <a:off x="5207379" y="40997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7B4618B3-88DB-0F1D-61A9-BD08639E76B8}"/>
                    </a:ext>
                  </a:extLst>
                </p:cNvPr>
                <p:cNvSpPr/>
                <p:nvPr/>
              </p:nvSpPr>
              <p:spPr>
                <a:xfrm rot="5400000">
                  <a:off x="4054730" y="410720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77E13F42-02D0-5057-777B-7A3A414D66C4}"/>
                    </a:ext>
                  </a:extLst>
                </p:cNvPr>
                <p:cNvSpPr/>
                <p:nvPr/>
              </p:nvSpPr>
              <p:spPr>
                <a:xfrm rot="5400000">
                  <a:off x="4641861" y="4102240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円/楕円 45">
                  <a:extLst>
                    <a:ext uri="{FF2B5EF4-FFF2-40B4-BE49-F238E27FC236}">
                      <a16:creationId xmlns:a16="http://schemas.microsoft.com/office/drawing/2014/main" id="{63ABB1AA-458B-52EE-98B9-74A37DD65930}"/>
                    </a:ext>
                  </a:extLst>
                </p:cNvPr>
                <p:cNvSpPr/>
                <p:nvPr/>
              </p:nvSpPr>
              <p:spPr>
                <a:xfrm rot="5400000">
                  <a:off x="5207379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円/楕円 46">
                  <a:extLst>
                    <a:ext uri="{FF2B5EF4-FFF2-40B4-BE49-F238E27FC236}">
                      <a16:creationId xmlns:a16="http://schemas.microsoft.com/office/drawing/2014/main" id="{BD06F478-936D-E115-3742-6E810704D471}"/>
                    </a:ext>
                  </a:extLst>
                </p:cNvPr>
                <p:cNvSpPr/>
                <p:nvPr/>
              </p:nvSpPr>
              <p:spPr>
                <a:xfrm rot="5400000">
                  <a:off x="4054963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95A2E875-6F3C-1703-467A-20EB74A613BF}"/>
                    </a:ext>
                  </a:extLst>
                </p:cNvPr>
                <p:cNvSpPr/>
                <p:nvPr/>
              </p:nvSpPr>
              <p:spPr>
                <a:xfrm rot="5400000">
                  <a:off x="4643982" y="3037021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CFCE5832-5862-28CF-96E1-FA7118FBED20}"/>
                    </a:ext>
                  </a:extLst>
                </p:cNvPr>
                <p:cNvCxnSpPr>
                  <a:stCxn id="46" idx="6"/>
                  <a:endCxn id="52" idx="2"/>
                </p:cNvCxnSpPr>
                <p:nvPr/>
              </p:nvCxnSpPr>
              <p:spPr>
                <a:xfrm>
                  <a:off x="5336853" y="3295963"/>
                  <a:ext cx="409562" cy="27575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46D20718-9EF7-35F2-B524-2B957C9F2B38}"/>
                    </a:ext>
                  </a:extLst>
                </p:cNvPr>
                <p:cNvCxnSpPr>
                  <a:cxnSpLocks/>
                  <a:stCxn id="46" idx="6"/>
                  <a:endCxn id="54" idx="2"/>
                </p:cNvCxnSpPr>
                <p:nvPr/>
              </p:nvCxnSpPr>
              <p:spPr>
                <a:xfrm flipH="1">
                  <a:off x="5113435" y="3295963"/>
                  <a:ext cx="223418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6C85992-052D-2848-2926-05415B8CD7DA}"/>
                    </a:ext>
                  </a:extLst>
                </p:cNvPr>
                <p:cNvCxnSpPr>
                  <a:cxnSpLocks/>
                  <a:stCxn id="46" idx="6"/>
                  <a:endCxn id="53" idx="2"/>
                </p:cNvCxnSpPr>
                <p:nvPr/>
              </p:nvCxnSpPr>
              <p:spPr>
                <a:xfrm flipH="1">
                  <a:off x="4480456" y="3295963"/>
                  <a:ext cx="856397" cy="28299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06A4A555-C1C2-5622-B722-E61EEE18C08F}"/>
                    </a:ext>
                  </a:extLst>
                </p:cNvPr>
                <p:cNvCxnSpPr>
                  <a:cxnSpLocks/>
                  <a:stCxn id="46" idx="6"/>
                  <a:endCxn id="55" idx="2"/>
                </p:cNvCxnSpPr>
                <p:nvPr/>
              </p:nvCxnSpPr>
              <p:spPr>
                <a:xfrm flipH="1">
                  <a:off x="3847477" y="3295963"/>
                  <a:ext cx="1489376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78866FF8-A6DE-5393-1AFF-F08630CB1C69}"/>
                    </a:ext>
                  </a:extLst>
                </p:cNvPr>
                <p:cNvCxnSpPr>
                  <a:cxnSpLocks/>
                  <a:stCxn id="48" idx="6"/>
                  <a:endCxn id="52" idx="2"/>
                </p:cNvCxnSpPr>
                <p:nvPr/>
              </p:nvCxnSpPr>
              <p:spPr>
                <a:xfrm>
                  <a:off x="4773456" y="3295971"/>
                  <a:ext cx="972959" cy="27574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EB32C4FA-34D3-3AC8-B57E-21C0B6E84C23}"/>
                    </a:ext>
                  </a:extLst>
                </p:cNvPr>
                <p:cNvCxnSpPr>
                  <a:cxnSpLocks/>
                  <a:stCxn id="48" idx="6"/>
                  <a:endCxn id="54" idx="2"/>
                </p:cNvCxnSpPr>
                <p:nvPr/>
              </p:nvCxnSpPr>
              <p:spPr>
                <a:xfrm>
                  <a:off x="4773456" y="3295971"/>
                  <a:ext cx="339979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B1A18BF0-8E0A-6825-5A82-3F06919EB932}"/>
                    </a:ext>
                  </a:extLst>
                </p:cNvPr>
                <p:cNvCxnSpPr>
                  <a:cxnSpLocks/>
                  <a:stCxn id="48" idx="6"/>
                  <a:endCxn id="53" idx="2"/>
                </p:cNvCxnSpPr>
                <p:nvPr/>
              </p:nvCxnSpPr>
              <p:spPr>
                <a:xfrm flipH="1">
                  <a:off x="4480456" y="3295971"/>
                  <a:ext cx="293000" cy="28298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54C030FE-C3F6-7EC2-B341-7A628EC95508}"/>
                    </a:ext>
                  </a:extLst>
                </p:cNvPr>
                <p:cNvCxnSpPr>
                  <a:cxnSpLocks/>
                  <a:stCxn id="48" idx="6"/>
                  <a:endCxn id="55" idx="2"/>
                </p:cNvCxnSpPr>
                <p:nvPr/>
              </p:nvCxnSpPr>
              <p:spPr>
                <a:xfrm flipH="1">
                  <a:off x="3847477" y="3295971"/>
                  <a:ext cx="925978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B9CE63E0-3ABD-4829-1EEF-F165A88F78B2}"/>
                    </a:ext>
                  </a:extLst>
                </p:cNvPr>
                <p:cNvCxnSpPr>
                  <a:cxnSpLocks/>
                  <a:stCxn id="47" idx="6"/>
                  <a:endCxn id="52" idx="2"/>
                </p:cNvCxnSpPr>
                <p:nvPr/>
              </p:nvCxnSpPr>
              <p:spPr>
                <a:xfrm>
                  <a:off x="4184437" y="3295964"/>
                  <a:ext cx="1561978" cy="2757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09142C6E-2F8D-D6FA-1505-555D5283F65B}"/>
                    </a:ext>
                  </a:extLst>
                </p:cNvPr>
                <p:cNvCxnSpPr>
                  <a:cxnSpLocks/>
                  <a:stCxn id="47" idx="6"/>
                  <a:endCxn id="54" idx="2"/>
                </p:cNvCxnSpPr>
                <p:nvPr/>
              </p:nvCxnSpPr>
              <p:spPr>
                <a:xfrm>
                  <a:off x="4184437" y="3295964"/>
                  <a:ext cx="928997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7CD6C65B-46C4-BE9D-24E4-99EAC2234F84}"/>
                    </a:ext>
                  </a:extLst>
                </p:cNvPr>
                <p:cNvCxnSpPr>
                  <a:cxnSpLocks/>
                  <a:stCxn id="47" idx="6"/>
                  <a:endCxn id="53" idx="2"/>
                </p:cNvCxnSpPr>
                <p:nvPr/>
              </p:nvCxnSpPr>
              <p:spPr>
                <a:xfrm>
                  <a:off x="4184437" y="3295964"/>
                  <a:ext cx="296019" cy="28299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68E47099-7013-0D1E-473F-95C1865202E1}"/>
                    </a:ext>
                  </a:extLst>
                </p:cNvPr>
                <p:cNvCxnSpPr>
                  <a:cxnSpLocks/>
                  <a:stCxn id="47" idx="6"/>
                  <a:endCxn id="55" idx="2"/>
                </p:cNvCxnSpPr>
                <p:nvPr/>
              </p:nvCxnSpPr>
              <p:spPr>
                <a:xfrm flipH="1">
                  <a:off x="3847477" y="3295964"/>
                  <a:ext cx="336960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893C4D80-10A9-1D26-32B1-20974F8EE59A}"/>
                    </a:ext>
                  </a:extLst>
                </p:cNvPr>
                <p:cNvCxnSpPr>
                  <a:cxnSpLocks/>
                  <a:stCxn id="52" idx="6"/>
                  <a:endCxn id="49" idx="2"/>
                </p:cNvCxnSpPr>
                <p:nvPr/>
              </p:nvCxnSpPr>
              <p:spPr>
                <a:xfrm flipH="1">
                  <a:off x="5336853" y="3830665"/>
                  <a:ext cx="409562" cy="26908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88944819-5CD4-6868-9F2F-5A629763A7DA}"/>
                    </a:ext>
                  </a:extLst>
                </p:cNvPr>
                <p:cNvCxnSpPr>
                  <a:cxnSpLocks/>
                  <a:stCxn id="52" idx="6"/>
                  <a:endCxn id="51" idx="2"/>
                </p:cNvCxnSpPr>
                <p:nvPr/>
              </p:nvCxnSpPr>
              <p:spPr>
                <a:xfrm flipH="1">
                  <a:off x="4771335" y="3830665"/>
                  <a:ext cx="975080" cy="271575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C878AED9-6E4D-6534-8595-74FD5F656B34}"/>
                    </a:ext>
                  </a:extLst>
                </p:cNvPr>
                <p:cNvCxnSpPr>
                  <a:cxnSpLocks/>
                  <a:stCxn id="52" idx="6"/>
                  <a:endCxn id="50" idx="2"/>
                </p:cNvCxnSpPr>
                <p:nvPr/>
              </p:nvCxnSpPr>
              <p:spPr>
                <a:xfrm flipH="1">
                  <a:off x="4184204" y="3830665"/>
                  <a:ext cx="1562211" cy="2765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A97E2C32-A135-D73E-EF7B-274B60AA5F07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>
                  <a:off x="5113435" y="3845142"/>
                  <a:ext cx="223418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27EF7736-06D2-F5EF-E471-B911C679A6A4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>
                <a:xfrm flipH="1">
                  <a:off x="4771335" y="3845142"/>
                  <a:ext cx="342100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72030E8-18A3-6431-C28D-E315E63562E2}"/>
                    </a:ext>
                  </a:extLst>
                </p:cNvPr>
                <p:cNvCxnSpPr>
                  <a:cxnSpLocks/>
                  <a:stCxn id="54" idx="6"/>
                  <a:endCxn id="50" idx="2"/>
                </p:cNvCxnSpPr>
                <p:nvPr/>
              </p:nvCxnSpPr>
              <p:spPr>
                <a:xfrm flipH="1">
                  <a:off x="4184204" y="3845142"/>
                  <a:ext cx="929231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703943B6-BD86-634E-44EB-E8FEA3DA83C3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4480456" y="3837904"/>
                  <a:ext cx="856397" cy="2618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28A3CF79-FB83-F335-DCF0-8B669DE7ACB6}"/>
                    </a:ext>
                  </a:extLst>
                </p:cNvPr>
                <p:cNvCxnSpPr>
                  <a:cxnSpLocks/>
                  <a:stCxn id="53" idx="6"/>
                  <a:endCxn id="51" idx="2"/>
                </p:cNvCxnSpPr>
                <p:nvPr/>
              </p:nvCxnSpPr>
              <p:spPr>
                <a:xfrm>
                  <a:off x="4480456" y="3837904"/>
                  <a:ext cx="290879" cy="2643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0F263E1B-CFB4-2337-683A-9911A79949C8}"/>
                    </a:ext>
                  </a:extLst>
                </p:cNvPr>
                <p:cNvCxnSpPr>
                  <a:cxnSpLocks/>
                  <a:stCxn id="53" idx="6"/>
                  <a:endCxn id="50" idx="2"/>
                </p:cNvCxnSpPr>
                <p:nvPr/>
              </p:nvCxnSpPr>
              <p:spPr>
                <a:xfrm flipH="1">
                  <a:off x="4184204" y="3837904"/>
                  <a:ext cx="296252" cy="2692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F9AB6E3E-C457-748B-3C33-29559F3BF520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>
                  <a:off x="3847477" y="3845142"/>
                  <a:ext cx="1489376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9D2535B0-E267-13AB-9B52-5A1C9785F3F3}"/>
                    </a:ext>
                  </a:extLst>
                </p:cNvPr>
                <p:cNvCxnSpPr>
                  <a:cxnSpLocks/>
                  <a:stCxn id="55" idx="6"/>
                  <a:endCxn id="51" idx="2"/>
                </p:cNvCxnSpPr>
                <p:nvPr/>
              </p:nvCxnSpPr>
              <p:spPr>
                <a:xfrm>
                  <a:off x="3847477" y="3845142"/>
                  <a:ext cx="923858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DD3C4B88-9631-0106-EA08-23D86FD63163}"/>
                    </a:ext>
                  </a:extLst>
                </p:cNvPr>
                <p:cNvCxnSpPr>
                  <a:cxnSpLocks/>
                  <a:stCxn id="55" idx="6"/>
                  <a:endCxn id="50" idx="2"/>
                </p:cNvCxnSpPr>
                <p:nvPr/>
              </p:nvCxnSpPr>
              <p:spPr>
                <a:xfrm>
                  <a:off x="3847477" y="3845142"/>
                  <a:ext cx="336727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D77FE4D6-F85B-48C0-AEE0-1486A20CFD99}"/>
                  </a:ext>
                </a:extLst>
              </p:cNvPr>
              <p:cNvSpPr txBox="1"/>
              <p:nvPr/>
            </p:nvSpPr>
            <p:spPr>
              <a:xfrm>
                <a:off x="3385604" y="3467582"/>
                <a:ext cx="2091561" cy="45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Object Detector</a:t>
                </a:r>
                <a:endParaRPr kumimoji="1" lang="ja-JP" altLang="en-US" sz="2000"/>
              </a:p>
            </p:txBody>
          </p:sp>
        </p:grp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87615E3B-92E4-5379-E889-87957B2CA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8145" y="4036071"/>
              <a:ext cx="1465878" cy="151336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6182C401-79BF-EE24-C160-870255DB06FC}"/>
                </a:ext>
              </a:extLst>
            </p:cNvPr>
            <p:cNvSpPr txBox="1"/>
            <p:nvPr/>
          </p:nvSpPr>
          <p:spPr>
            <a:xfrm>
              <a:off x="329077" y="4400436"/>
              <a:ext cx="2820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Bounding Box Prediction</a:t>
              </a:r>
              <a:endParaRPr kumimoji="1" lang="ja-JP" altLang="en-US" sz="2000"/>
            </a:p>
          </p:txBody>
        </p: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BF274E5D-68E9-9051-1177-14C1E9D4BF1B}"/>
                </a:ext>
              </a:extLst>
            </p:cNvPr>
            <p:cNvSpPr txBox="1"/>
            <p:nvPr/>
          </p:nvSpPr>
          <p:spPr>
            <a:xfrm>
              <a:off x="5299888" y="3845462"/>
              <a:ext cx="1424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Matching</a:t>
              </a:r>
              <a:endParaRPr kumimoji="1" lang="ja-JP" altLang="en-US" sz="2000"/>
            </a:p>
          </p:txBody>
        </p:sp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EAE131D8-B42F-3A51-4BDC-5E79626E914E}"/>
                </a:ext>
              </a:extLst>
            </p:cNvPr>
            <p:cNvGrpSpPr/>
            <p:nvPr/>
          </p:nvGrpSpPr>
          <p:grpSpPr>
            <a:xfrm>
              <a:off x="4062446" y="3906156"/>
              <a:ext cx="3816837" cy="450113"/>
              <a:chOff x="4622596" y="3125382"/>
              <a:chExt cx="4326475" cy="510214"/>
            </a:xfrm>
          </p:grpSpPr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EE883C1E-0EDA-EED0-A5B4-C0E1C9E2CB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1071" y="3131597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直線矢印コネクタ 176">
                <a:extLst>
                  <a:ext uri="{FF2B5EF4-FFF2-40B4-BE49-F238E27FC236}">
                    <a16:creationId xmlns:a16="http://schemas.microsoft.com/office/drawing/2014/main" id="{61CB74DF-09FC-8092-50A1-B9F8BB86B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596" y="3125382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グループ化 184">
              <a:extLst>
                <a:ext uri="{FF2B5EF4-FFF2-40B4-BE49-F238E27FC236}">
                  <a16:creationId xmlns:a16="http://schemas.microsoft.com/office/drawing/2014/main" id="{92D077BB-F147-B967-5FF1-4F573EA47E60}"/>
                </a:ext>
              </a:extLst>
            </p:cNvPr>
            <p:cNvGrpSpPr/>
            <p:nvPr/>
          </p:nvGrpSpPr>
          <p:grpSpPr>
            <a:xfrm>
              <a:off x="10328120" y="5282516"/>
              <a:ext cx="1205780" cy="1205780"/>
              <a:chOff x="9520065" y="4739679"/>
              <a:chExt cx="1366780" cy="1366780"/>
            </a:xfrm>
          </p:grpSpPr>
          <p:sp>
            <p:nvSpPr>
              <p:cNvPr id="181" name="円/楕円 180">
                <a:extLst>
                  <a:ext uri="{FF2B5EF4-FFF2-40B4-BE49-F238E27FC236}">
                    <a16:creationId xmlns:a16="http://schemas.microsoft.com/office/drawing/2014/main" id="{7B93E48B-A1AA-7475-9288-BD33EE26FCA5}"/>
                  </a:ext>
                </a:extLst>
              </p:cNvPr>
              <p:cNvSpPr/>
              <p:nvPr/>
            </p:nvSpPr>
            <p:spPr>
              <a:xfrm>
                <a:off x="9662836" y="5471766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円/楕円 181">
                <a:extLst>
                  <a:ext uri="{FF2B5EF4-FFF2-40B4-BE49-F238E27FC236}">
                    <a16:creationId xmlns:a16="http://schemas.microsoft.com/office/drawing/2014/main" id="{CCE6DB8A-580D-EC42-3AE2-3530B2D60DEB}"/>
                  </a:ext>
                </a:extLst>
              </p:cNvPr>
              <p:cNvSpPr/>
              <p:nvPr/>
            </p:nvSpPr>
            <p:spPr>
              <a:xfrm>
                <a:off x="10340569" y="4857019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6A73A58F-0720-F6C8-5908-022FDB328D62}"/>
                  </a:ext>
                </a:extLst>
              </p:cNvPr>
              <p:cNvSpPr/>
              <p:nvPr/>
            </p:nvSpPr>
            <p:spPr>
              <a:xfrm>
                <a:off x="10514800" y="5477230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直方体 183">
                <a:extLst>
                  <a:ext uri="{FF2B5EF4-FFF2-40B4-BE49-F238E27FC236}">
                    <a16:creationId xmlns:a16="http://schemas.microsoft.com/office/drawing/2014/main" id="{ED158C3E-AD97-0DBF-E671-C400827B5EB9}"/>
                  </a:ext>
                </a:extLst>
              </p:cNvPr>
              <p:cNvSpPr/>
              <p:nvPr/>
            </p:nvSpPr>
            <p:spPr>
              <a:xfrm>
                <a:off x="9520065" y="4739679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86" name="直線矢印コネクタ 185">
              <a:extLst>
                <a:ext uri="{FF2B5EF4-FFF2-40B4-BE49-F238E27FC236}">
                  <a16:creationId xmlns:a16="http://schemas.microsoft.com/office/drawing/2014/main" id="{F5DB5D90-33D1-DF7D-05F2-4ADD895029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0648" y="5928367"/>
              <a:ext cx="7373117" cy="2894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5DD03479-200C-C30C-DC4A-C20D890D6D10}"/>
                </a:ext>
              </a:extLst>
            </p:cNvPr>
            <p:cNvCxnSpPr>
              <a:cxnSpLocks/>
            </p:cNvCxnSpPr>
            <p:nvPr/>
          </p:nvCxnSpPr>
          <p:spPr>
            <a:xfrm>
              <a:off x="5968996" y="5362689"/>
              <a:ext cx="0" cy="47790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15CB2D41-045B-94EF-1F8B-CA796824B595}"/>
                </a:ext>
              </a:extLst>
            </p:cNvPr>
            <p:cNvSpPr txBox="1"/>
            <p:nvPr/>
          </p:nvSpPr>
          <p:spPr>
            <a:xfrm>
              <a:off x="5962158" y="5376594"/>
              <a:ext cx="2685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Observation Variables</a:t>
              </a:r>
              <a:endParaRPr kumimoji="1" lang="ja-JP" altLang="en-US" sz="2000"/>
            </a:p>
          </p:txBody>
        </p:sp>
        <p:pic>
          <p:nvPicPr>
            <p:cNvPr id="211" name="図 210">
              <a:extLst>
                <a:ext uri="{FF2B5EF4-FFF2-40B4-BE49-F238E27FC236}">
                  <a16:creationId xmlns:a16="http://schemas.microsoft.com/office/drawing/2014/main" id="{575F0826-0E76-5CED-9E54-B30A33BCB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7118" y="932863"/>
              <a:ext cx="2127762" cy="212776"/>
            </a:xfrm>
            <a:prstGeom prst="rect">
              <a:avLst/>
            </a:prstGeom>
          </p:spPr>
        </p:pic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A8DE4856-245A-8D61-EC26-5F29EA671171}"/>
                </a:ext>
              </a:extLst>
            </p:cNvPr>
            <p:cNvSpPr txBox="1"/>
            <p:nvPr/>
          </p:nvSpPr>
          <p:spPr>
            <a:xfrm>
              <a:off x="9214892" y="1892356"/>
              <a:ext cx="31931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(1) Object Detection</a:t>
              </a:r>
              <a:endParaRPr kumimoji="1" lang="ja-JP" altLang="en-US" sz="2800" b="1"/>
            </a:p>
          </p:txBody>
        </p:sp>
        <p:sp>
          <p:nvSpPr>
            <p:cNvPr id="214" name="テキスト ボックス 213">
              <a:extLst>
                <a:ext uri="{FF2B5EF4-FFF2-40B4-BE49-F238E27FC236}">
                  <a16:creationId xmlns:a16="http://schemas.microsoft.com/office/drawing/2014/main" id="{7A84F2D2-F645-5D70-D171-85E4BA7C211C}"/>
                </a:ext>
              </a:extLst>
            </p:cNvPr>
            <p:cNvSpPr txBox="1"/>
            <p:nvPr/>
          </p:nvSpPr>
          <p:spPr>
            <a:xfrm>
              <a:off x="8433412" y="3893558"/>
              <a:ext cx="3157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(2) Re-Identification</a:t>
              </a:r>
              <a:endParaRPr kumimoji="1" lang="ja-JP" altLang="en-US" sz="2800" b="1"/>
            </a:p>
          </p:txBody>
        </p:sp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061EA1B4-C3C3-F864-B479-E6F086BC27C7}"/>
                </a:ext>
              </a:extLst>
            </p:cNvPr>
            <p:cNvSpPr txBox="1"/>
            <p:nvPr/>
          </p:nvSpPr>
          <p:spPr>
            <a:xfrm>
              <a:off x="7663601" y="4769508"/>
              <a:ext cx="3113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(3) State Estimation</a:t>
              </a:r>
              <a:endParaRPr kumimoji="1" lang="ja-JP" altLang="en-US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24119" y="4085143"/>
              <a:ext cx="30439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F811E-E134-E719-05F4-5E2C48B56E37}"/>
              </a:ext>
            </a:extLst>
          </p:cNvPr>
          <p:cNvSpPr txBox="1"/>
          <p:nvPr/>
        </p:nvSpPr>
        <p:spPr>
          <a:xfrm>
            <a:off x="3448480" y="2921168"/>
            <a:ext cx="5295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6000"/>
              <a:t>ここからスライド</a:t>
            </a:r>
          </a:p>
        </p:txBody>
      </p:sp>
    </p:spTree>
    <p:extLst>
      <p:ext uri="{BB962C8B-B14F-4D97-AF65-F5344CB8AC3E}">
        <p14:creationId xmlns:p14="http://schemas.microsoft.com/office/powerpoint/2010/main" val="161221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93333-9421-2B35-3D2F-145743F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2" y="737437"/>
            <a:ext cx="10276876" cy="53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00920B5-FFF0-DF2F-A33B-AAA9DB6862FD}"/>
              </a:ext>
            </a:extLst>
          </p:cNvPr>
          <p:cNvGrpSpPr/>
          <p:nvPr/>
        </p:nvGrpSpPr>
        <p:grpSpPr>
          <a:xfrm>
            <a:off x="516788" y="351918"/>
            <a:ext cx="11158423" cy="6154164"/>
            <a:chOff x="516788" y="351918"/>
            <a:chExt cx="11158423" cy="6154164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682F0B2A-CB33-F262-D0CF-B63DCCBC8E94}"/>
                </a:ext>
              </a:extLst>
            </p:cNvPr>
            <p:cNvGrpSpPr/>
            <p:nvPr/>
          </p:nvGrpSpPr>
          <p:grpSpPr>
            <a:xfrm>
              <a:off x="3088644" y="1791568"/>
              <a:ext cx="8356231" cy="3010187"/>
              <a:chOff x="2183487" y="1643605"/>
              <a:chExt cx="8356231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D181C29-6979-ACB9-372E-90EA9B34D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4DFCE91-3521-9796-6028-3A6C3F367BCD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8D1DE16B-01F8-9369-CFAA-80B898F60F94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3A557EE6-3926-7203-4BD0-9BD8B13D6589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D78DCFC9-ADB6-BA8D-ADEE-CB39F89A2F36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C21C4AC-C913-6E83-2B85-F72248158C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4AB0F189-B1CE-31EA-EFB2-8C51FC789B04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4BD535B-2241-91CD-9C75-ED875CBCCE1E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D50EB585-3EAB-BCE0-C7DA-C4A1D1209297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DF901874-F0FB-5C7E-8D0F-4F7EE6DDAECF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AA8B2BF-A6AB-D811-39E6-5F7848C1364B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400EBF04-3C87-EE09-8B83-E956AD6EED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FE4B5750-11CF-EA82-03D5-D0767D2AAB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9AE9F01F-8A48-D1A7-EDF3-0A052996EF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D654A7AB-A78A-FE17-C145-FCF21D9287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94F6F182-8506-67F8-3FAE-7BEAB1D50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09C6859A-C585-B642-FB9F-FE93F7530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C497C04-81A6-76EA-482A-CC3E0AF46AD9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</a:p>
              <a:p>
                <a:pPr algn="ctr"/>
                <a:r>
                  <a:rPr lang="ja-JP" altLang="en-US" sz="2000"/>
                  <a:t>（東大新井研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名大星野研）</a:t>
                </a:r>
                <a:endParaRPr kumimoji="1" lang="ja-JP" altLang="en-US" sz="2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BB274F8F-E5E3-CCF6-78A3-1401B611C17C}"/>
                </a:ext>
              </a:extLst>
            </p:cNvPr>
            <p:cNvGrpSpPr/>
            <p:nvPr/>
          </p:nvGrpSpPr>
          <p:grpSpPr>
            <a:xfrm>
              <a:off x="1870260" y="644506"/>
              <a:ext cx="4450384" cy="1350648"/>
              <a:chOff x="1018665" y="552514"/>
              <a:chExt cx="4450384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386F8362-3875-7188-3C72-51856E47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62A00B9-A8F1-1944-810B-3D36316E9420}"/>
                  </a:ext>
                </a:extLst>
              </p:cNvPr>
              <p:cNvSpPr txBox="1"/>
              <p:nvPr/>
            </p:nvSpPr>
            <p:spPr>
              <a:xfrm>
                <a:off x="2219441" y="830540"/>
                <a:ext cx="32496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</a:p>
              <a:p>
                <a:pPr algn="ctr"/>
                <a:r>
                  <a:rPr lang="ja-JP" altLang="en-US" sz="2000"/>
                  <a:t>（東大佐藤研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東大新井研）</a:t>
                </a:r>
                <a:endParaRPr kumimoji="1" lang="ja-JP" altLang="en-US" sz="2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8BA4206-D382-AA17-90ED-2FE522448717}"/>
                </a:ext>
              </a:extLst>
            </p:cNvPr>
            <p:cNvGrpSpPr/>
            <p:nvPr/>
          </p:nvGrpSpPr>
          <p:grpSpPr>
            <a:xfrm>
              <a:off x="516788" y="3106640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F78C131-D39D-4D79-0352-2C38529D443D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D3FB472-B0BD-C785-DD3D-D6631A2C579E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E96B3539-B313-3780-FD98-F04E25DBF3F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959549-94DD-081D-F8BB-D915DFC108F1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円弧 41">
              <a:extLst>
                <a:ext uri="{FF2B5EF4-FFF2-40B4-BE49-F238E27FC236}">
                  <a16:creationId xmlns:a16="http://schemas.microsoft.com/office/drawing/2014/main" id="{47EE6D25-5439-0976-9D3A-3B4711B05D67}"/>
                </a:ext>
              </a:extLst>
            </p:cNvPr>
            <p:cNvSpPr/>
            <p:nvPr/>
          </p:nvSpPr>
          <p:spPr>
            <a:xfrm>
              <a:off x="1424412" y="1363349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4C6FAB09-287F-29F6-E85A-03B8C8C355DE}"/>
                </a:ext>
              </a:extLst>
            </p:cNvPr>
            <p:cNvSpPr/>
            <p:nvPr/>
          </p:nvSpPr>
          <p:spPr>
            <a:xfrm>
              <a:off x="1340646" y="2741132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弧 43">
              <a:extLst>
                <a:ext uri="{FF2B5EF4-FFF2-40B4-BE49-F238E27FC236}">
                  <a16:creationId xmlns:a16="http://schemas.microsoft.com/office/drawing/2014/main" id="{04450041-3259-05CE-454F-74E8687E993E}"/>
                </a:ext>
              </a:extLst>
            </p:cNvPr>
            <p:cNvSpPr/>
            <p:nvPr/>
          </p:nvSpPr>
          <p:spPr>
            <a:xfrm>
              <a:off x="1379675" y="525847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68659F2B-123A-8962-C882-EB888252B859}"/>
                </a:ext>
              </a:extLst>
            </p:cNvPr>
            <p:cNvSpPr/>
            <p:nvPr/>
          </p:nvSpPr>
          <p:spPr>
            <a:xfrm>
              <a:off x="2188625" y="351918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309975-3920-C13A-B228-F5EA2ED09A79}"/>
                </a:ext>
              </a:extLst>
            </p:cNvPr>
            <p:cNvSpPr txBox="1"/>
            <p:nvPr/>
          </p:nvSpPr>
          <p:spPr>
            <a:xfrm>
              <a:off x="6575738" y="5736641"/>
              <a:ext cx="5099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</a:p>
            <a:p>
              <a:pPr algn="ctr"/>
              <a:r>
                <a:rPr kumimoji="1" lang="ja-JP" altLang="en-US" sz="2000"/>
                <a:t>（名大竹内研）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574B550-72FE-5650-FBBF-7639F875FFDE}"/>
                </a:ext>
              </a:extLst>
            </p:cNvPr>
            <p:cNvSpPr txBox="1"/>
            <p:nvPr/>
          </p:nvSpPr>
          <p:spPr>
            <a:xfrm>
              <a:off x="3891707" y="4910515"/>
              <a:ext cx="2993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</a:p>
            <a:p>
              <a:pPr algn="ctr"/>
              <a:r>
                <a:rPr kumimoji="1" lang="ja-JP" altLang="en-US" sz="2000"/>
                <a:t>（名大竹内研</a:t>
              </a:r>
              <a:r>
                <a:rPr kumimoji="1" lang="en-US" altLang="ja-JP" sz="2000" dirty="0"/>
                <a:t> + </a:t>
              </a:r>
              <a:r>
                <a:rPr kumimoji="1" lang="ja-JP" altLang="en-US" sz="2000"/>
                <a:t>名大森研）</a:t>
              </a:r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D48DCEC0-2061-8268-D07C-4BDA0565A91B}"/>
                </a:ext>
              </a:extLst>
            </p:cNvPr>
            <p:cNvGrpSpPr/>
            <p:nvPr/>
          </p:nvGrpSpPr>
          <p:grpSpPr>
            <a:xfrm>
              <a:off x="2215130" y="4703879"/>
              <a:ext cx="1381366" cy="1688044"/>
              <a:chOff x="2428228" y="4636874"/>
              <a:chExt cx="1381366" cy="1688044"/>
            </a:xfrm>
          </p:grpSpPr>
          <p:pic>
            <p:nvPicPr>
              <p:cNvPr id="49" name="グラフィックス 48" descr="人工知能 単色塗りつぶし">
                <a:extLst>
                  <a:ext uri="{FF2B5EF4-FFF2-40B4-BE49-F238E27FC236}">
                    <a16:creationId xmlns:a16="http://schemas.microsoft.com/office/drawing/2014/main" id="{8177182D-7F62-4065-99FF-202761F49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848E18C5-66C1-B14B-2E2D-8695BED2A306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/>
                  <a:t>AI</a:t>
                </a:r>
                <a:endParaRPr kumimoji="1" lang="ja-JP" altLang="en-US" sz="24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43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B429F0EB-57CB-FB65-FF32-E8DECF0C0DC5}"/>
              </a:ext>
            </a:extLst>
          </p:cNvPr>
          <p:cNvGrpSpPr/>
          <p:nvPr/>
        </p:nvGrpSpPr>
        <p:grpSpPr>
          <a:xfrm>
            <a:off x="492196" y="402952"/>
            <a:ext cx="11207607" cy="6052095"/>
            <a:chOff x="135541" y="409578"/>
            <a:chExt cx="11207607" cy="6052095"/>
          </a:xfrm>
        </p:grpSpPr>
        <p:pic>
          <p:nvPicPr>
            <p:cNvPr id="20" name="図 19" descr="テーブル, 小さい, 項目, 写真 が含まれている画像&#10;&#10;自動的に生成された説明">
              <a:extLst>
                <a:ext uri="{FF2B5EF4-FFF2-40B4-BE49-F238E27FC236}">
                  <a16:creationId xmlns:a16="http://schemas.microsoft.com/office/drawing/2014/main" id="{7953B2F1-8282-FCC4-CC83-C4A303577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0" r="40566" b="79918"/>
            <a:stretch/>
          </p:blipFill>
          <p:spPr>
            <a:xfrm>
              <a:off x="2818907" y="2242097"/>
              <a:ext cx="2964179" cy="260406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26DBA7C-1662-D05E-F248-939553BF581E}"/>
                </a:ext>
              </a:extLst>
            </p:cNvPr>
            <p:cNvSpPr/>
            <p:nvPr/>
          </p:nvSpPr>
          <p:spPr>
            <a:xfrm>
              <a:off x="2707397" y="2242097"/>
              <a:ext cx="2096429" cy="26040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A2E1B3C0-5A85-448D-AC06-936656C38435}"/>
                </a:ext>
              </a:extLst>
            </p:cNvPr>
            <p:cNvSpPr/>
            <p:nvPr/>
          </p:nvSpPr>
          <p:spPr>
            <a:xfrm>
              <a:off x="7985864" y="3088884"/>
              <a:ext cx="256478" cy="25647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A0755421-BBB2-0866-76CA-F52D8A43AB2F}"/>
                </a:ext>
              </a:extLst>
            </p:cNvPr>
            <p:cNvSpPr/>
            <p:nvPr/>
          </p:nvSpPr>
          <p:spPr>
            <a:xfrm>
              <a:off x="4365730" y="2870405"/>
              <a:ext cx="3541033" cy="1020366"/>
            </a:xfrm>
            <a:custGeom>
              <a:avLst/>
              <a:gdLst>
                <a:gd name="connsiteX0" fmla="*/ 0 w 2843561"/>
                <a:gd name="connsiteY0" fmla="*/ 354610 h 906952"/>
                <a:gd name="connsiteX1" fmla="*/ 1416205 w 2843561"/>
                <a:gd name="connsiteY1" fmla="*/ 901019 h 906952"/>
                <a:gd name="connsiteX2" fmla="*/ 2152185 w 2843561"/>
                <a:gd name="connsiteY2" fmla="*/ 42375 h 906952"/>
                <a:gd name="connsiteX3" fmla="*/ 2843561 w 2843561"/>
                <a:gd name="connsiteY3" fmla="*/ 209644 h 90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3561" h="906952">
                  <a:moveTo>
                    <a:pt x="0" y="354610"/>
                  </a:moveTo>
                  <a:cubicBezTo>
                    <a:pt x="528754" y="653834"/>
                    <a:pt x="1057508" y="953058"/>
                    <a:pt x="1416205" y="901019"/>
                  </a:cubicBezTo>
                  <a:cubicBezTo>
                    <a:pt x="1774902" y="848980"/>
                    <a:pt x="1914292" y="157604"/>
                    <a:pt x="2152185" y="42375"/>
                  </a:cubicBezTo>
                  <a:cubicBezTo>
                    <a:pt x="2390078" y="-72854"/>
                    <a:pt x="2616819" y="68395"/>
                    <a:pt x="2843561" y="209644"/>
                  </a:cubicBezTo>
                </a:path>
              </a:pathLst>
            </a:custGeom>
            <a:ln w="3175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D898605C-E6A4-90FB-6312-7A5331A5BC29}"/>
                </a:ext>
              </a:extLst>
            </p:cNvPr>
            <p:cNvSpPr/>
            <p:nvPr/>
          </p:nvSpPr>
          <p:spPr>
            <a:xfrm>
              <a:off x="7125648" y="2751923"/>
              <a:ext cx="256478" cy="25647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2B3816C-A25B-A145-62AE-2106D4BAD9BB}"/>
                </a:ext>
              </a:extLst>
            </p:cNvPr>
            <p:cNvSpPr/>
            <p:nvPr/>
          </p:nvSpPr>
          <p:spPr>
            <a:xfrm>
              <a:off x="6635294" y="3091221"/>
              <a:ext cx="256478" cy="256478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DAE1ABDF-A8B4-C001-4309-D6DDC931F087}"/>
                </a:ext>
              </a:extLst>
            </p:cNvPr>
            <p:cNvSpPr/>
            <p:nvPr/>
          </p:nvSpPr>
          <p:spPr>
            <a:xfrm>
              <a:off x="6232373" y="3634293"/>
              <a:ext cx="256478" cy="25647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0030B300-E253-4010-6681-57D577E0B466}"/>
                </a:ext>
              </a:extLst>
            </p:cNvPr>
            <p:cNvSpPr/>
            <p:nvPr/>
          </p:nvSpPr>
          <p:spPr>
            <a:xfrm>
              <a:off x="5465550" y="3677210"/>
              <a:ext cx="256478" cy="256478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22FD13BF-23CE-EE0A-B1D7-D151E401F0B2}"/>
                </a:ext>
              </a:extLst>
            </p:cNvPr>
            <p:cNvSpPr/>
            <p:nvPr/>
          </p:nvSpPr>
          <p:spPr>
            <a:xfrm>
              <a:off x="4768866" y="3399231"/>
              <a:ext cx="256478" cy="256478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9BCB7C2C-44BC-8EE8-DBA2-8C8A924E95FC}"/>
                </a:ext>
              </a:extLst>
            </p:cNvPr>
            <p:cNvSpPr/>
            <p:nvPr/>
          </p:nvSpPr>
          <p:spPr>
            <a:xfrm>
              <a:off x="4096462" y="3118964"/>
              <a:ext cx="293250" cy="174016"/>
            </a:xfrm>
            <a:prstGeom prst="roundRect">
              <a:avLst>
                <a:gd name="adj" fmla="val 39268"/>
              </a:avLst>
            </a:prstGeom>
            <a:solidFill>
              <a:schemeClr val="tx1">
                <a:alpha val="3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2" name="グラフィックス 31" descr="ロボット ハンド 単色塗りつぶし">
              <a:extLst>
                <a:ext uri="{FF2B5EF4-FFF2-40B4-BE49-F238E27FC236}">
                  <a16:creationId xmlns:a16="http://schemas.microsoft.com/office/drawing/2014/main" id="{91556FB2-6CFD-42A9-1676-0886D108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4671" b="38381"/>
            <a:stretch/>
          </p:blipFill>
          <p:spPr>
            <a:xfrm flipH="1">
              <a:off x="8154176" y="1943048"/>
              <a:ext cx="2514472" cy="12204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3" name="インク 32">
                  <a:extLst>
                    <a:ext uri="{FF2B5EF4-FFF2-40B4-BE49-F238E27FC236}">
                      <a16:creationId xmlns:a16="http://schemas.microsoft.com/office/drawing/2014/main" id="{07C4CAE1-FC44-3E70-27C7-2B68538F05B9}"/>
                    </a:ext>
                  </a:extLst>
                </p14:cNvPr>
                <p14:cNvContentPartPr/>
                <p14:nvPr/>
              </p14:nvContentPartPr>
              <p14:xfrm flipH="1">
                <a:off x="9539190" y="2977478"/>
                <a:ext cx="170773" cy="271"/>
              </p14:xfrm>
            </p:contentPart>
          </mc:Choice>
          <mc:Fallback>
            <p:pic>
              <p:nvPicPr>
                <p:cNvPr id="33" name="インク 32">
                  <a:extLst>
                    <a:ext uri="{FF2B5EF4-FFF2-40B4-BE49-F238E27FC236}">
                      <a16:creationId xmlns:a16="http://schemas.microsoft.com/office/drawing/2014/main" id="{07C4CAE1-FC44-3E70-27C7-2B68538F05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9521214" y="2950378"/>
                  <a:ext cx="206366" cy="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4" name="インク 33">
                  <a:extLst>
                    <a:ext uri="{FF2B5EF4-FFF2-40B4-BE49-F238E27FC236}">
                      <a16:creationId xmlns:a16="http://schemas.microsoft.com/office/drawing/2014/main" id="{F231927B-D510-38EC-C0A3-34657744ACF7}"/>
                    </a:ext>
                  </a:extLst>
                </p14:cNvPr>
                <p14:cNvContentPartPr/>
                <p14:nvPr/>
              </p14:nvContentPartPr>
              <p14:xfrm flipH="1">
                <a:off x="9463757" y="3066566"/>
                <a:ext cx="283923" cy="43055"/>
              </p14:xfrm>
            </p:contentPart>
          </mc:Choice>
          <mc:Fallback>
            <p:pic>
              <p:nvPicPr>
                <p:cNvPr id="34" name="インク 33">
                  <a:extLst>
                    <a:ext uri="{FF2B5EF4-FFF2-40B4-BE49-F238E27FC236}">
                      <a16:creationId xmlns:a16="http://schemas.microsoft.com/office/drawing/2014/main" id="{F231927B-D510-38EC-C0A3-34657744AC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9445787" y="3030687"/>
                  <a:ext cx="319503" cy="114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00D37584-D1A5-CF43-C44D-88D753AD8811}"/>
                    </a:ext>
                  </a:extLst>
                </p14:cNvPr>
                <p14:cNvContentPartPr/>
                <p14:nvPr/>
              </p14:nvContentPartPr>
              <p14:xfrm flipH="1">
                <a:off x="9535412" y="2740407"/>
                <a:ext cx="136461" cy="443005"/>
              </p14:xfrm>
            </p:contentPart>
          </mc:Choice>
          <mc:Fallback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00D37584-D1A5-CF43-C44D-88D753AD88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9472568" y="2677429"/>
                  <a:ext cx="261790" cy="568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インク 35">
                  <a:extLst>
                    <a:ext uri="{FF2B5EF4-FFF2-40B4-BE49-F238E27FC236}">
                      <a16:creationId xmlns:a16="http://schemas.microsoft.com/office/drawing/2014/main" id="{1E8C95C9-A3E7-A325-8358-9757545C5C17}"/>
                    </a:ext>
                  </a:extLst>
                </p14:cNvPr>
                <p14:cNvContentPartPr/>
                <p14:nvPr/>
              </p14:nvContentPartPr>
              <p14:xfrm flipH="1">
                <a:off x="9561453" y="2481940"/>
                <a:ext cx="803050" cy="735183"/>
              </p14:xfrm>
            </p:contentPart>
          </mc:Choice>
          <mc:Fallback>
            <p:pic>
              <p:nvPicPr>
                <p:cNvPr id="36" name="インク 35">
                  <a:extLst>
                    <a:ext uri="{FF2B5EF4-FFF2-40B4-BE49-F238E27FC236}">
                      <a16:creationId xmlns:a16="http://schemas.microsoft.com/office/drawing/2014/main" id="{1E8C95C9-A3E7-A325-8358-9757545C5C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9498462" y="2418965"/>
                  <a:ext cx="928673" cy="860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5D3362D9-B120-FBA6-0D8F-3F71E45E49C3}"/>
                    </a:ext>
                  </a:extLst>
                </p14:cNvPr>
                <p14:cNvContentPartPr/>
                <p14:nvPr/>
              </p14:nvContentPartPr>
              <p14:xfrm flipH="1">
                <a:off x="9427873" y="2829358"/>
                <a:ext cx="1015730" cy="329546"/>
              </p14:xfrm>
            </p:contentPart>
          </mc:Choice>
          <mc:Fallback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5D3362D9-B120-FBA6-0D8F-3F71E45E49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flipH="1">
                  <a:off x="9364885" y="2766399"/>
                  <a:ext cx="1141347" cy="4551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671641E5-6691-1330-978C-8AC3736D3287}"/>
                </a:ext>
              </a:extLst>
            </p:cNvPr>
            <p:cNvSpPr txBox="1"/>
            <p:nvPr/>
          </p:nvSpPr>
          <p:spPr>
            <a:xfrm>
              <a:off x="7460355" y="1168985"/>
              <a:ext cx="38827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Collect with robot 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one by one</a:t>
              </a:r>
            </a:p>
            <a:p>
              <a:pPr algn="ctr"/>
              <a:r>
                <a:rPr kumimoji="1" lang="en-US" altLang="ja-JP" dirty="0"/>
                <a:t>(Hoshi Lab. @NU Arai Lab. @UT)</a:t>
              </a:r>
              <a:endParaRPr kumimoji="1" lang="ja-JP" altLang="en-US"/>
            </a:p>
          </p:txBody>
        </p:sp>
        <p:pic>
          <p:nvPicPr>
            <p:cNvPr id="18" name="グラフィックス 17" descr="ビデオ カメラ 単色塗りつぶし">
              <a:extLst>
                <a:ext uri="{FF2B5EF4-FFF2-40B4-BE49-F238E27FC236}">
                  <a16:creationId xmlns:a16="http://schemas.microsoft.com/office/drawing/2014/main" id="{F09EF985-1964-6B2F-CBA5-A5E6BDA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601383">
              <a:off x="1489013" y="688914"/>
              <a:ext cx="1350648" cy="135064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A922BCB-27B2-C813-9E7A-53177F3BA8D0}"/>
                </a:ext>
              </a:extLst>
            </p:cNvPr>
            <p:cNvSpPr txBox="1"/>
            <p:nvPr/>
          </p:nvSpPr>
          <p:spPr>
            <a:xfrm>
              <a:off x="2859727" y="967785"/>
              <a:ext cx="3548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Save microscopic images</a:t>
              </a:r>
            </a:p>
            <a:p>
              <a:pPr algn="ctr"/>
              <a:r>
                <a:rPr kumimoji="1" lang="en-US" altLang="ja-JP" sz="2400" dirty="0"/>
                <a:t>(</a:t>
              </a:r>
              <a:r>
                <a:rPr kumimoji="1" lang="en-US" altLang="ja-JP" dirty="0"/>
                <a:t>Sato Lab. </a:t>
              </a:r>
              <a:r>
                <a:rPr lang="en-US" altLang="ja-JP" dirty="0"/>
                <a:t>@</a:t>
              </a:r>
              <a:r>
                <a:rPr kumimoji="1" lang="en-US" altLang="ja-JP" dirty="0"/>
                <a:t>NU and Arai Lab. </a:t>
              </a:r>
              <a:r>
                <a:rPr lang="en-US" altLang="ja-JP" dirty="0"/>
                <a:t>@UT</a:t>
              </a:r>
              <a:r>
                <a:rPr kumimoji="1" lang="en-US" altLang="ja-JP" dirty="0"/>
                <a:t>)</a:t>
              </a:r>
              <a:endParaRPr kumimoji="1" lang="ja-JP" altLang="en-US" sz="240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B5734FF-5393-768A-9E9C-16FC8334448A}"/>
                </a:ext>
              </a:extLst>
            </p:cNvPr>
            <p:cNvSpPr/>
            <p:nvPr/>
          </p:nvSpPr>
          <p:spPr>
            <a:xfrm>
              <a:off x="597767" y="315104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148AD9F-2AE9-FE0C-6F93-B32A61CDEDB2}"/>
                </a:ext>
              </a:extLst>
            </p:cNvPr>
            <p:cNvSpPr/>
            <p:nvPr/>
          </p:nvSpPr>
          <p:spPr>
            <a:xfrm>
              <a:off x="443691" y="32595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83A7F3E-06BA-9282-86F2-F196D54DB2F0}"/>
                </a:ext>
              </a:extLst>
            </p:cNvPr>
            <p:cNvSpPr/>
            <p:nvPr/>
          </p:nvSpPr>
          <p:spPr>
            <a:xfrm>
              <a:off x="289616" y="336800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C88B9BE-B4E0-2422-3E66-3637F3B39AE7}"/>
                </a:ext>
              </a:extLst>
            </p:cNvPr>
            <p:cNvSpPr/>
            <p:nvPr/>
          </p:nvSpPr>
          <p:spPr>
            <a:xfrm>
              <a:off x="135541" y="347648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02932D9E-D5F6-2502-B658-38D29DB17F18}"/>
                </a:ext>
              </a:extLst>
            </p:cNvPr>
            <p:cNvSpPr/>
            <p:nvPr/>
          </p:nvSpPr>
          <p:spPr>
            <a:xfrm>
              <a:off x="1043165" y="1407757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グラフィックス 6" descr="人工知能 単色塗りつぶし">
              <a:extLst>
                <a:ext uri="{FF2B5EF4-FFF2-40B4-BE49-F238E27FC236}">
                  <a16:creationId xmlns:a16="http://schemas.microsoft.com/office/drawing/2014/main" id="{0D56311E-7286-4D41-9E0D-606CC7FD0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833883" y="5054965"/>
              <a:ext cx="1381366" cy="1381366"/>
            </a:xfrm>
            <a:prstGeom prst="rect">
              <a:avLst/>
            </a:prstGeom>
          </p:spPr>
        </p:pic>
        <p:sp>
          <p:nvSpPr>
            <p:cNvPr id="8" name="円弧 7">
              <a:extLst>
                <a:ext uri="{FF2B5EF4-FFF2-40B4-BE49-F238E27FC236}">
                  <a16:creationId xmlns:a16="http://schemas.microsoft.com/office/drawing/2014/main" id="{7D788C50-1FEC-AC1B-9F41-7267060A4612}"/>
                </a:ext>
              </a:extLst>
            </p:cNvPr>
            <p:cNvSpPr/>
            <p:nvPr/>
          </p:nvSpPr>
          <p:spPr>
            <a:xfrm>
              <a:off x="959399" y="2785540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弧 8">
              <a:extLst>
                <a:ext uri="{FF2B5EF4-FFF2-40B4-BE49-F238E27FC236}">
                  <a16:creationId xmlns:a16="http://schemas.microsoft.com/office/drawing/2014/main" id="{274C4BA8-3CA9-98B1-2BAC-B2D580C6F3AC}"/>
                </a:ext>
              </a:extLst>
            </p:cNvPr>
            <p:cNvSpPr/>
            <p:nvPr/>
          </p:nvSpPr>
          <p:spPr>
            <a:xfrm>
              <a:off x="1807378" y="409578"/>
              <a:ext cx="6326479" cy="6052095"/>
            </a:xfrm>
            <a:prstGeom prst="arc">
              <a:avLst>
                <a:gd name="adj1" fmla="val 16569"/>
                <a:gd name="adj2" fmla="val 7522623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35001C-C310-3730-977F-FC3653D6BC8D}"/>
                </a:ext>
              </a:extLst>
            </p:cNvPr>
            <p:cNvSpPr txBox="1"/>
            <p:nvPr/>
          </p:nvSpPr>
          <p:spPr>
            <a:xfrm>
              <a:off x="7394276" y="5376316"/>
              <a:ext cx="35019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Recognize </a:t>
              </a:r>
              <a:r>
                <a:rPr lang="en-US" altLang="ja-JP" sz="2400" dirty="0"/>
                <a:t>c</a:t>
              </a:r>
              <a:r>
                <a:rPr kumimoji="1" lang="en-US" altLang="ja-JP" sz="2400" dirty="0"/>
                <a:t>urrent position</a:t>
              </a:r>
            </a:p>
            <a:p>
              <a:pPr algn="ctr"/>
              <a:r>
                <a:rPr lang="en-US" altLang="ja-JP" dirty="0"/>
                <a:t>(Takeuchi Lab. @NU)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D91CFB-89BC-46A5-89A7-F02B67B3F4A6}"/>
                </a:ext>
              </a:extLst>
            </p:cNvPr>
            <p:cNvSpPr txBox="1"/>
            <p:nvPr/>
          </p:nvSpPr>
          <p:spPr>
            <a:xfrm>
              <a:off x="3406578" y="5038806"/>
              <a:ext cx="35399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Preserve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cell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a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ddress</a:t>
              </a:r>
            </a:p>
            <a:p>
              <a:pPr algn="ctr"/>
              <a:r>
                <a:rPr lang="en-US" altLang="ja-JP" dirty="0"/>
                <a:t>(Mori Lab. and Takeuchi Lab. @NU)</a:t>
              </a:r>
              <a:endParaRPr kumimoji="1" lang="ja-JP" altLang="en-US" sz="20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B25F979-E4FE-ED5B-0DB6-E9DBDA409A37}"/>
                </a:ext>
              </a:extLst>
            </p:cNvPr>
            <p:cNvSpPr txBox="1"/>
            <p:nvPr/>
          </p:nvSpPr>
          <p:spPr>
            <a:xfrm>
              <a:off x="2237421" y="4748287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13" name="円弧 12">
              <a:extLst>
                <a:ext uri="{FF2B5EF4-FFF2-40B4-BE49-F238E27FC236}">
                  <a16:creationId xmlns:a16="http://schemas.microsoft.com/office/drawing/2014/main" id="{5A8E7DF6-6A32-2E32-8871-7E25DAF7FB3C}"/>
                </a:ext>
              </a:extLst>
            </p:cNvPr>
            <p:cNvSpPr/>
            <p:nvPr/>
          </p:nvSpPr>
          <p:spPr>
            <a:xfrm>
              <a:off x="998428" y="570255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85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B9158321-0624-6809-070D-BE10194ECF75}"/>
              </a:ext>
            </a:extLst>
          </p:cNvPr>
          <p:cNvGrpSpPr/>
          <p:nvPr/>
        </p:nvGrpSpPr>
        <p:grpSpPr>
          <a:xfrm>
            <a:off x="1102314" y="837348"/>
            <a:ext cx="10361347" cy="5290695"/>
            <a:chOff x="1102314" y="837348"/>
            <a:chExt cx="10361347" cy="5290695"/>
          </a:xfrm>
        </p:grpSpPr>
        <p:sp>
          <p:nvSpPr>
            <p:cNvPr id="74" name="円/楕円 73">
              <a:extLst>
                <a:ext uri="{FF2B5EF4-FFF2-40B4-BE49-F238E27FC236}">
                  <a16:creationId xmlns:a16="http://schemas.microsoft.com/office/drawing/2014/main" id="{D2F99329-E0CB-3CA6-E20D-8F1093DB8232}"/>
                </a:ext>
              </a:extLst>
            </p:cNvPr>
            <p:cNvSpPr/>
            <p:nvPr/>
          </p:nvSpPr>
          <p:spPr>
            <a:xfrm>
              <a:off x="1865147" y="4258407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BDB8F945-EB82-D5DF-0D73-CA329E6E806B}"/>
                </a:ext>
              </a:extLst>
            </p:cNvPr>
            <p:cNvSpPr/>
            <p:nvPr/>
          </p:nvSpPr>
          <p:spPr>
            <a:xfrm>
              <a:off x="3666305" y="4127712"/>
              <a:ext cx="193447" cy="1934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AD4C5E1D-992A-9976-EE63-1102D1DEA7EC}"/>
                </a:ext>
              </a:extLst>
            </p:cNvPr>
            <p:cNvSpPr/>
            <p:nvPr/>
          </p:nvSpPr>
          <p:spPr>
            <a:xfrm>
              <a:off x="3681889" y="4258407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E3000603-C20B-4DB2-BB30-C3B7177CCE88}"/>
                </a:ext>
              </a:extLst>
            </p:cNvPr>
            <p:cNvSpPr/>
            <p:nvPr/>
          </p:nvSpPr>
          <p:spPr>
            <a:xfrm>
              <a:off x="7372942" y="4127712"/>
              <a:ext cx="193447" cy="1934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E17A32D7-1B9C-972D-7851-B0D6EEA2190B}"/>
                </a:ext>
              </a:extLst>
            </p:cNvPr>
            <p:cNvSpPr/>
            <p:nvPr/>
          </p:nvSpPr>
          <p:spPr>
            <a:xfrm>
              <a:off x="7358046" y="4258407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3DF429B7-A71F-3E49-74DA-BE23992ED480}"/>
                </a:ext>
              </a:extLst>
            </p:cNvPr>
            <p:cNvSpPr/>
            <p:nvPr/>
          </p:nvSpPr>
          <p:spPr>
            <a:xfrm>
              <a:off x="5513527" y="4127712"/>
              <a:ext cx="193447" cy="1934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4E91DBCE-8759-5AA0-41D6-786FC2D05E41}"/>
                </a:ext>
              </a:extLst>
            </p:cNvPr>
            <p:cNvSpPr/>
            <p:nvPr/>
          </p:nvSpPr>
          <p:spPr>
            <a:xfrm>
              <a:off x="5550635" y="4249739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直方体 74">
              <a:extLst>
                <a:ext uri="{FF2B5EF4-FFF2-40B4-BE49-F238E27FC236}">
                  <a16:creationId xmlns:a16="http://schemas.microsoft.com/office/drawing/2014/main" id="{E33438B2-5F89-B251-B2A2-A1FBB5769DCC}"/>
                </a:ext>
              </a:extLst>
            </p:cNvPr>
            <p:cNvSpPr/>
            <p:nvPr/>
          </p:nvSpPr>
          <p:spPr>
            <a:xfrm>
              <a:off x="1143558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直方体 66">
              <a:extLst>
                <a:ext uri="{FF2B5EF4-FFF2-40B4-BE49-F238E27FC236}">
                  <a16:creationId xmlns:a16="http://schemas.microsoft.com/office/drawing/2014/main" id="{7A614B7D-7BD8-8C21-738D-91519AB08AAA}"/>
                </a:ext>
              </a:extLst>
            </p:cNvPr>
            <p:cNvSpPr/>
            <p:nvPr/>
          </p:nvSpPr>
          <p:spPr>
            <a:xfrm>
              <a:off x="2960300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直方体 58">
              <a:extLst>
                <a:ext uri="{FF2B5EF4-FFF2-40B4-BE49-F238E27FC236}">
                  <a16:creationId xmlns:a16="http://schemas.microsoft.com/office/drawing/2014/main" id="{33933850-9683-BF29-FC17-E66E758B501A}"/>
                </a:ext>
              </a:extLst>
            </p:cNvPr>
            <p:cNvSpPr/>
            <p:nvPr/>
          </p:nvSpPr>
          <p:spPr>
            <a:xfrm>
              <a:off x="6593785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直方体 50">
              <a:extLst>
                <a:ext uri="{FF2B5EF4-FFF2-40B4-BE49-F238E27FC236}">
                  <a16:creationId xmlns:a16="http://schemas.microsoft.com/office/drawing/2014/main" id="{700C3399-ACDD-3389-0C89-9EC0D2B470F4}"/>
                </a:ext>
              </a:extLst>
            </p:cNvPr>
            <p:cNvSpPr/>
            <p:nvPr/>
          </p:nvSpPr>
          <p:spPr>
            <a:xfrm>
              <a:off x="4777042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EE39874-7358-B55C-F2C3-33D4F6C510D6}"/>
                </a:ext>
              </a:extLst>
            </p:cNvPr>
            <p:cNvGrpSpPr/>
            <p:nvPr/>
          </p:nvGrpSpPr>
          <p:grpSpPr>
            <a:xfrm>
              <a:off x="1143558" y="3543796"/>
              <a:ext cx="1513629" cy="1513629"/>
              <a:chOff x="2023636" y="3742113"/>
              <a:chExt cx="1513629" cy="1513629"/>
            </a:xfrm>
          </p:grpSpPr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F05D6E3A-8C6D-604F-2030-BD23F2AD6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3922" y="3742113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9561AE33-3C51-4859-B848-DB769D07D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2043" y="4877335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12F97144-1018-42CD-4FA7-6B1933E59D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3636" y="4877335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AA31992C-8919-3AF5-24C7-898E1079B9A1}"/>
                </a:ext>
              </a:extLst>
            </p:cNvPr>
            <p:cNvGrpSpPr/>
            <p:nvPr/>
          </p:nvGrpSpPr>
          <p:grpSpPr>
            <a:xfrm>
              <a:off x="2960300" y="3543796"/>
              <a:ext cx="1513629" cy="1513629"/>
              <a:chOff x="4202751" y="3742113"/>
              <a:chExt cx="1513629" cy="1513629"/>
            </a:xfrm>
          </p:grpSpPr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8F0C0920-2F10-9AA7-DF28-B6D5D7442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3037" y="3742113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64104758-F83B-3C6B-E936-45A78E49A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1158" y="4877335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CFDB517-79DF-8B13-9F66-0E881BBE7C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2751" y="4877335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5C3ADF63-50C4-6BB3-B614-B02BDF30C354}"/>
                </a:ext>
              </a:extLst>
            </p:cNvPr>
            <p:cNvGrpSpPr/>
            <p:nvPr/>
          </p:nvGrpSpPr>
          <p:grpSpPr>
            <a:xfrm>
              <a:off x="6593785" y="3543796"/>
              <a:ext cx="1513629" cy="1513629"/>
              <a:chOff x="7675857" y="3742113"/>
              <a:chExt cx="1513629" cy="1513629"/>
            </a:xfrm>
          </p:grpSpPr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28947AE8-E586-EFB6-71AC-CB1EFCFC5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6143" y="3742113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37A268EB-96E3-5089-244C-005073B4F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264" y="4877335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FF9641EA-D55F-1F11-DA4B-C13338287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5857" y="4877335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7A98B4D3-F049-D72C-B1DF-692838026518}"/>
                </a:ext>
              </a:extLst>
            </p:cNvPr>
            <p:cNvGrpSpPr/>
            <p:nvPr/>
          </p:nvGrpSpPr>
          <p:grpSpPr>
            <a:xfrm>
              <a:off x="4777042" y="3543796"/>
              <a:ext cx="1513629" cy="1513629"/>
              <a:chOff x="6475622" y="3699909"/>
              <a:chExt cx="1513629" cy="1513629"/>
            </a:xfrm>
          </p:grpSpPr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535F1283-3594-82A2-68BE-41385CCCC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908" y="3699909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7CBA51A-8B68-4CB4-1444-79ED06979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4029" y="4835131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D916A5C3-D18F-F7FF-B3C4-197CD4F591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5622" y="4835131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25EDA8A-22D2-8CD0-5596-D27C3DEC3168}"/>
                </a:ext>
              </a:extLst>
            </p:cNvPr>
            <p:cNvSpPr txBox="1"/>
            <p:nvPr/>
          </p:nvSpPr>
          <p:spPr>
            <a:xfrm>
              <a:off x="1459054" y="842945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1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59DDD2E-A4DD-3849-6C05-6BC68EA72CD9}"/>
                </a:ext>
              </a:extLst>
            </p:cNvPr>
            <p:cNvSpPr txBox="1"/>
            <p:nvPr/>
          </p:nvSpPr>
          <p:spPr>
            <a:xfrm>
              <a:off x="3278399" y="83734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2</a:t>
              </a:r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7460A7D-384F-0BA2-CF54-028A69F396FF}"/>
                </a:ext>
              </a:extLst>
            </p:cNvPr>
            <p:cNvSpPr txBox="1"/>
            <p:nvPr/>
          </p:nvSpPr>
          <p:spPr>
            <a:xfrm>
              <a:off x="5105586" y="84266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3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F7B2B56-8BE3-3489-A228-CA7D97A8A4C8}"/>
                </a:ext>
              </a:extLst>
            </p:cNvPr>
            <p:cNvSpPr txBox="1"/>
            <p:nvPr/>
          </p:nvSpPr>
          <p:spPr>
            <a:xfrm>
              <a:off x="6910322" y="852412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4</a:t>
              </a:r>
              <a:endParaRPr kumimoji="1" lang="ja-JP" altLang="en-US"/>
            </a:p>
          </p:txBody>
        </p:sp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87FBCFE8-C21B-594B-EDF5-3D5AC99576F0}"/>
                </a:ext>
              </a:extLst>
            </p:cNvPr>
            <p:cNvSpPr/>
            <p:nvPr/>
          </p:nvSpPr>
          <p:spPr>
            <a:xfrm>
              <a:off x="1652576" y="29831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B2D11DF8-D915-5E72-7B5E-E739180BAD53}"/>
                </a:ext>
              </a:extLst>
            </p:cNvPr>
            <p:cNvSpPr/>
            <p:nvPr/>
          </p:nvSpPr>
          <p:spPr>
            <a:xfrm>
              <a:off x="2161617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127C387-770F-CC51-3B60-DE78A1926609}"/>
                </a:ext>
              </a:extLst>
            </p:cNvPr>
            <p:cNvSpPr txBox="1"/>
            <p:nvPr/>
          </p:nvSpPr>
          <p:spPr>
            <a:xfrm>
              <a:off x="2129256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67102BF6-49F8-C7BC-5366-63C0DAD5935C}"/>
                </a:ext>
              </a:extLst>
            </p:cNvPr>
            <p:cNvSpPr/>
            <p:nvPr/>
          </p:nvSpPr>
          <p:spPr>
            <a:xfrm>
              <a:off x="3957468" y="4339909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10DA645D-2694-9865-EC6E-FAFBE0BD7940}"/>
                </a:ext>
              </a:extLst>
            </p:cNvPr>
            <p:cNvSpPr/>
            <p:nvPr/>
          </p:nvSpPr>
          <p:spPr>
            <a:xfrm>
              <a:off x="5796818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下矢印 21">
              <a:extLst>
                <a:ext uri="{FF2B5EF4-FFF2-40B4-BE49-F238E27FC236}">
                  <a16:creationId xmlns:a16="http://schemas.microsoft.com/office/drawing/2014/main" id="{294F196C-D7DB-A312-E7A6-91EE165B0225}"/>
                </a:ext>
              </a:extLst>
            </p:cNvPr>
            <p:cNvSpPr/>
            <p:nvPr/>
          </p:nvSpPr>
          <p:spPr>
            <a:xfrm>
              <a:off x="3469318" y="2983114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下矢印 22">
              <a:extLst>
                <a:ext uri="{FF2B5EF4-FFF2-40B4-BE49-F238E27FC236}">
                  <a16:creationId xmlns:a16="http://schemas.microsoft.com/office/drawing/2014/main" id="{43A5C441-FB37-9AE0-F20B-6C1B8DC29DD6}"/>
                </a:ext>
              </a:extLst>
            </p:cNvPr>
            <p:cNvSpPr/>
            <p:nvPr/>
          </p:nvSpPr>
          <p:spPr>
            <a:xfrm>
              <a:off x="5290736" y="29810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4B8E4001-EA16-9D49-675E-F9C81B5068B2}"/>
                </a:ext>
              </a:extLst>
            </p:cNvPr>
            <p:cNvSpPr/>
            <p:nvPr/>
          </p:nvSpPr>
          <p:spPr>
            <a:xfrm>
              <a:off x="7107478" y="2988237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68C539C-6A24-0E40-6722-0819DDAC2795}"/>
                </a:ext>
              </a:extLst>
            </p:cNvPr>
            <p:cNvSpPr/>
            <p:nvPr/>
          </p:nvSpPr>
          <p:spPr>
            <a:xfrm>
              <a:off x="7121769" y="3959125"/>
              <a:ext cx="666000" cy="662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051ECFC-57E2-CBDB-055E-6210161722A3}"/>
                </a:ext>
              </a:extLst>
            </p:cNvPr>
            <p:cNvSpPr txBox="1"/>
            <p:nvPr/>
          </p:nvSpPr>
          <p:spPr>
            <a:xfrm>
              <a:off x="8271036" y="5204280"/>
              <a:ext cx="3192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robot:  Current positions</a:t>
              </a:r>
              <a:endParaRPr kumimoji="1" lang="ja-JP" altLang="en-US" sz="2000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BDCD2E67-4422-5496-3C4B-3C45CCB74BC9}"/>
                </a:ext>
              </a:extLst>
            </p:cNvPr>
            <p:cNvSpPr/>
            <p:nvPr/>
          </p:nvSpPr>
          <p:spPr>
            <a:xfrm>
              <a:off x="3623083" y="4076713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D7B28E6-37B2-BE24-C792-41D6102AFB09}"/>
                </a:ext>
              </a:extLst>
            </p:cNvPr>
            <p:cNvSpPr/>
            <p:nvPr/>
          </p:nvSpPr>
          <p:spPr>
            <a:xfrm>
              <a:off x="1820315" y="4214387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ECA9F3E-BC22-170B-2DF2-EF8565920B5A}"/>
                </a:ext>
              </a:extLst>
            </p:cNvPr>
            <p:cNvSpPr txBox="1"/>
            <p:nvPr/>
          </p:nvSpPr>
          <p:spPr>
            <a:xfrm>
              <a:off x="8281765" y="5727933"/>
              <a:ext cx="2994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analysis:  Each address </a:t>
              </a:r>
              <a:endParaRPr kumimoji="1" lang="ja-JP" altLang="en-US" sz="2000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4BF466-809B-862F-17C2-9A51217E7411}"/>
                </a:ext>
              </a:extLst>
            </p:cNvPr>
            <p:cNvSpPr/>
            <p:nvPr/>
          </p:nvSpPr>
          <p:spPr>
            <a:xfrm>
              <a:off x="7939752" y="5741629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D9BC9E3-8E89-B4B1-DB55-BF8C2DADFDD4}"/>
                </a:ext>
              </a:extLst>
            </p:cNvPr>
            <p:cNvSpPr/>
            <p:nvPr/>
          </p:nvSpPr>
          <p:spPr>
            <a:xfrm>
              <a:off x="7939752" y="5217976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3" name="図 102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179F6CD-B592-6AAE-6413-C290B3C2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2929163" y="1320263"/>
              <a:ext cx="1513629" cy="1513623"/>
            </a:xfrm>
            <a:prstGeom prst="rect">
              <a:avLst/>
            </a:prstGeom>
          </p:spPr>
        </p:pic>
        <p:pic>
          <p:nvPicPr>
            <p:cNvPr id="104" name="図 103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0023F5A-3C1E-F19B-BA87-121466ED9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4756018" y="1320262"/>
              <a:ext cx="1513629" cy="1513623"/>
            </a:xfrm>
            <a:prstGeom prst="rect">
              <a:avLst/>
            </a:prstGeom>
          </p:spPr>
        </p:pic>
        <p:pic>
          <p:nvPicPr>
            <p:cNvPr id="105" name="図 104" descr="ミミズ, 動物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30223E-AEA3-C0AA-CBE4-38EBFEA2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6563232" y="1320261"/>
              <a:ext cx="1513629" cy="1513623"/>
            </a:xfrm>
            <a:prstGeom prst="rect">
              <a:avLst/>
            </a:prstGeom>
          </p:spPr>
        </p:pic>
        <p:pic>
          <p:nvPicPr>
            <p:cNvPr id="106" name="図 105" descr="ミミズ, 暗い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370767F-8BD0-9144-2E28-0517F1C1A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740" t="33329" r="37660" b="41071"/>
            <a:stretch/>
          </p:blipFill>
          <p:spPr>
            <a:xfrm>
              <a:off x="1102314" y="1325859"/>
              <a:ext cx="1513623" cy="1513623"/>
            </a:xfrm>
            <a:prstGeom prst="rect">
              <a:avLst/>
            </a:prstGeom>
          </p:spPr>
        </p:pic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78DD10-A41C-5F53-3989-A45AA08B20AB}"/>
                </a:ext>
              </a:extLst>
            </p:cNvPr>
            <p:cNvSpPr txBox="1"/>
            <p:nvPr/>
          </p:nvSpPr>
          <p:spPr>
            <a:xfrm>
              <a:off x="393751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C7D6D8D-BC9F-25B3-42CA-00B018C77AEF}"/>
                </a:ext>
              </a:extLst>
            </p:cNvPr>
            <p:cNvSpPr txBox="1"/>
            <p:nvPr/>
          </p:nvSpPr>
          <p:spPr>
            <a:xfrm>
              <a:off x="577686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37C4F034-EDFC-78EF-F358-F3A3B6B3348C}"/>
                </a:ext>
              </a:extLst>
            </p:cNvPr>
            <p:cNvSpPr/>
            <p:nvPr/>
          </p:nvSpPr>
          <p:spPr>
            <a:xfrm>
              <a:off x="1863398" y="2001476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217DF02-741F-0655-3677-28769206DC48}"/>
                </a:ext>
              </a:extLst>
            </p:cNvPr>
            <p:cNvSpPr/>
            <p:nvPr/>
          </p:nvSpPr>
          <p:spPr>
            <a:xfrm>
              <a:off x="3736974" y="1877825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B01E6B67-2BEE-022E-AEBF-05A8FB4107DB}"/>
                </a:ext>
              </a:extLst>
            </p:cNvPr>
            <p:cNvSpPr/>
            <p:nvPr/>
          </p:nvSpPr>
          <p:spPr>
            <a:xfrm>
              <a:off x="3681889" y="1737347"/>
              <a:ext cx="248532" cy="187993"/>
            </a:xfrm>
            <a:prstGeom prst="rect">
              <a:avLst/>
            </a:prstGeom>
            <a:noFill/>
            <a:ln w="25400">
              <a:solidFill>
                <a:srgbClr val="00B0F0">
                  <a:alpha val="6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80A490DD-9995-912A-B31E-125981FF76BF}"/>
                </a:ext>
              </a:extLst>
            </p:cNvPr>
            <p:cNvSpPr/>
            <p:nvPr/>
          </p:nvSpPr>
          <p:spPr>
            <a:xfrm>
              <a:off x="5592750" y="1706294"/>
              <a:ext cx="217409" cy="219992"/>
            </a:xfrm>
            <a:prstGeom prst="rect">
              <a:avLst/>
            </a:prstGeom>
            <a:noFill/>
            <a:ln w="25400">
              <a:solidFill>
                <a:srgbClr val="00B0F0">
                  <a:alpha val="6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E63FD782-150F-5DED-B7BE-04ABCD1EE149}"/>
                </a:ext>
              </a:extLst>
            </p:cNvPr>
            <p:cNvSpPr/>
            <p:nvPr/>
          </p:nvSpPr>
          <p:spPr>
            <a:xfrm>
              <a:off x="5626336" y="1861013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57A0435-0570-9799-209A-2409A5AD7691}"/>
                </a:ext>
              </a:extLst>
            </p:cNvPr>
            <p:cNvSpPr/>
            <p:nvPr/>
          </p:nvSpPr>
          <p:spPr>
            <a:xfrm>
              <a:off x="7457684" y="1693667"/>
              <a:ext cx="217409" cy="219992"/>
            </a:xfrm>
            <a:prstGeom prst="rect">
              <a:avLst/>
            </a:prstGeom>
            <a:noFill/>
            <a:ln w="25400">
              <a:solidFill>
                <a:srgbClr val="00B0F0">
                  <a:alpha val="6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4FDAB06A-9D4F-F1C0-7AE5-C4CE70253957}"/>
                </a:ext>
              </a:extLst>
            </p:cNvPr>
            <p:cNvSpPr/>
            <p:nvPr/>
          </p:nvSpPr>
          <p:spPr>
            <a:xfrm>
              <a:off x="7473770" y="1865887"/>
              <a:ext cx="193447" cy="187218"/>
            </a:xfrm>
            <a:prstGeom prst="rect">
              <a:avLst/>
            </a:prstGeom>
            <a:noFill/>
            <a:ln w="25400"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048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855C9E-2C7B-03B5-2DE9-B344C2C09C45}"/>
              </a:ext>
            </a:extLst>
          </p:cNvPr>
          <p:cNvGrpSpPr/>
          <p:nvPr/>
        </p:nvGrpSpPr>
        <p:grpSpPr>
          <a:xfrm>
            <a:off x="223674" y="1118482"/>
            <a:ext cx="11735037" cy="4621036"/>
            <a:chOff x="188483" y="477353"/>
            <a:chExt cx="11735037" cy="4621036"/>
          </a:xfrm>
        </p:grpSpPr>
        <p:pic>
          <p:nvPicPr>
            <p:cNvPr id="3" name="グラフィックス 2" descr="顕微鏡 単色塗りつぶし">
              <a:extLst>
                <a:ext uri="{FF2B5EF4-FFF2-40B4-BE49-F238E27FC236}">
                  <a16:creationId xmlns:a16="http://schemas.microsoft.com/office/drawing/2014/main" id="{DF4996F0-0331-FA59-B9FF-8E9FF672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88" y="2278747"/>
              <a:ext cx="1946889" cy="1946889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A84A9-10C6-3571-B719-3A2A9499ABDC}"/>
                </a:ext>
              </a:extLst>
            </p:cNvPr>
            <p:cNvGrpSpPr/>
            <p:nvPr/>
          </p:nvGrpSpPr>
          <p:grpSpPr>
            <a:xfrm>
              <a:off x="3343024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B55EB3B-4BCB-42C8-64F4-B5EF21D30137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32C4F81A-D431-8354-B8D8-B3713222E0DF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C7243F82-0CDC-435D-D058-7CFDF418B1A0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平行四辺形 48">
                  <a:extLst>
                    <a:ext uri="{FF2B5EF4-FFF2-40B4-BE49-F238E27FC236}">
                      <a16:creationId xmlns:a16="http://schemas.microsoft.com/office/drawing/2014/main" id="{FC528204-8DDE-DA10-D483-A9EA8336D9BE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平行四辺形 49">
                  <a:extLst>
                    <a:ext uri="{FF2B5EF4-FFF2-40B4-BE49-F238E27FC236}">
                      <a16:creationId xmlns:a16="http://schemas.microsoft.com/office/drawing/2014/main" id="{4C43B032-AE0B-B3E0-0ACB-D07B49F857A8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>
                  <a:extLst>
                    <a:ext uri="{FF2B5EF4-FFF2-40B4-BE49-F238E27FC236}">
                      <a16:creationId xmlns:a16="http://schemas.microsoft.com/office/drawing/2014/main" id="{949AA7BC-30AF-D9F7-8758-E38F69ACA319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260AF778-B6C0-90A8-47C8-E1B7C0A8E154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A7958BE6-CDAC-906E-B56E-FCE404050FB4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平行四辺形 53">
                  <a:extLst>
                    <a:ext uri="{FF2B5EF4-FFF2-40B4-BE49-F238E27FC236}">
                      <a16:creationId xmlns:a16="http://schemas.microsoft.com/office/drawing/2014/main" id="{C1E64652-B2BF-555A-5F4B-F97EA1F0EBE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7417E5A1-B595-6DCC-373F-5717D34A196E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9F181F97-9F50-CD8C-DDC8-D32099B4D959}"/>
                </a:ext>
              </a:extLst>
            </p:cNvPr>
            <p:cNvCxnSpPr/>
            <p:nvPr/>
          </p:nvCxnSpPr>
          <p:spPr>
            <a:xfrm flipH="1">
              <a:off x="1575881" y="2614841"/>
              <a:ext cx="1767143" cy="8871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054C63A-C0E0-1458-4A33-3E0B250BE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009" y="3579779"/>
              <a:ext cx="1736015" cy="9333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8C9D2E28-B6E3-888F-9C61-6041490AD052}"/>
                </a:ext>
              </a:extLst>
            </p:cNvPr>
            <p:cNvGrpSpPr/>
            <p:nvPr/>
          </p:nvGrpSpPr>
          <p:grpSpPr>
            <a:xfrm>
              <a:off x="6327121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93016BF-75E6-F47A-8A11-172EA5B9C246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37" name="平行四辺形 36">
                  <a:extLst>
                    <a:ext uri="{FF2B5EF4-FFF2-40B4-BE49-F238E27FC236}">
                      <a16:creationId xmlns:a16="http://schemas.microsoft.com/office/drawing/2014/main" id="{01626FB6-7B25-A792-25E4-32486A734E4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7850EF59-0D25-973F-AD7F-8DB061EA7376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3F861E44-6E0F-59E1-F188-857CF0480395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>
                  <a:extLst>
                    <a:ext uri="{FF2B5EF4-FFF2-40B4-BE49-F238E27FC236}">
                      <a16:creationId xmlns:a16="http://schemas.microsoft.com/office/drawing/2014/main" id="{E1F19CD5-E7D3-8900-3848-DD96E3220CB2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DD80C116-E9F4-CD36-2542-BE4B396F1090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平行四辺形 41">
                  <a:extLst>
                    <a:ext uri="{FF2B5EF4-FFF2-40B4-BE49-F238E27FC236}">
                      <a16:creationId xmlns:a16="http://schemas.microsoft.com/office/drawing/2014/main" id="{3F5D23AE-FAE0-C9BC-B47A-25688FAAFA62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49ACDF09-8105-2219-F068-57CAE421BFD6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DBF4702C-4F50-CB00-2340-72C1A7E2729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6" name="直方体 35">
                <a:extLst>
                  <a:ext uri="{FF2B5EF4-FFF2-40B4-BE49-F238E27FC236}">
                    <a16:creationId xmlns:a16="http://schemas.microsoft.com/office/drawing/2014/main" id="{25C1993B-6561-2A4A-79DC-6DEEEDDCBFC4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B619F16-DFB7-A67D-43F3-2FFB6526183A}"/>
                </a:ext>
              </a:extLst>
            </p:cNvPr>
            <p:cNvGrpSpPr/>
            <p:nvPr/>
          </p:nvGrpSpPr>
          <p:grpSpPr>
            <a:xfrm>
              <a:off x="9311218" y="1981615"/>
              <a:ext cx="2521857" cy="2521857"/>
              <a:chOff x="585969" y="2044121"/>
              <a:chExt cx="2521857" cy="25218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0EBAD7C-9BEA-F487-E7F3-A4C7B0422F0F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49E3A606-F42C-C643-4305-D304AC85E32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0D85610D-6808-2574-C26D-57DF6ECE2D49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A6352E9F-B494-430C-F090-3510C0A64B7A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C6A004D1-9A75-9673-5C74-B5762BEC9C6A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1FA12E78-3CA7-3D3C-4EC1-E68A1E3C4FD6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B1616FC6-CA25-AD33-00B1-D98CC7111B99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>
                  <a:extLst>
                    <a:ext uri="{FF2B5EF4-FFF2-40B4-BE49-F238E27FC236}">
                      <a16:creationId xmlns:a16="http://schemas.microsoft.com/office/drawing/2014/main" id="{72CD6212-9E45-B68A-7C85-DDEDF7107A0A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>
                  <a:extLst>
                    <a:ext uri="{FF2B5EF4-FFF2-40B4-BE49-F238E27FC236}">
                      <a16:creationId xmlns:a16="http://schemas.microsoft.com/office/drawing/2014/main" id="{50E76301-7A7A-EF0B-E37F-C5AA2256BDF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直方体 25">
                <a:extLst>
                  <a:ext uri="{FF2B5EF4-FFF2-40B4-BE49-F238E27FC236}">
                    <a16:creationId xmlns:a16="http://schemas.microsoft.com/office/drawing/2014/main" id="{F5AA78F6-04A1-C405-1382-42828DB16CE3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123847-557A-345E-521E-8E87D4251336}"/>
                </a:ext>
              </a:extLst>
            </p:cNvPr>
            <p:cNvSpPr txBox="1"/>
            <p:nvPr/>
          </p:nvSpPr>
          <p:spPr>
            <a:xfrm>
              <a:off x="4336513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</a:t>
              </a:r>
              <a:r>
                <a:rPr kumimoji="1" lang="en-US" altLang="ja-JP" sz="2400" dirty="0"/>
                <a:t>1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2907D35-CB84-5F36-2F6B-263685DB979C}"/>
                </a:ext>
              </a:extLst>
            </p:cNvPr>
            <p:cNvSpPr txBox="1"/>
            <p:nvPr/>
          </p:nvSpPr>
          <p:spPr>
            <a:xfrm>
              <a:off x="7335979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801B4F1-E7F6-4EA6-F91C-A2E3B9A3C7CB}"/>
                </a:ext>
              </a:extLst>
            </p:cNvPr>
            <p:cNvSpPr txBox="1"/>
            <p:nvPr/>
          </p:nvSpPr>
          <p:spPr>
            <a:xfrm>
              <a:off x="10381130" y="1504184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Time </a:t>
              </a:r>
              <a:r>
                <a:rPr kumimoji="1" lang="en-US" altLang="ja-JP" sz="2400" dirty="0"/>
                <a:t>3</a:t>
              </a:r>
              <a:endParaRPr kumimoji="1" lang="ja-JP" altLang="en-US" sz="240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23863C0-F673-C3F7-7050-EF85611D37B5}"/>
                </a:ext>
              </a:extLst>
            </p:cNvPr>
            <p:cNvGrpSpPr/>
            <p:nvPr/>
          </p:nvGrpSpPr>
          <p:grpSpPr>
            <a:xfrm>
              <a:off x="5443847" y="939018"/>
              <a:ext cx="5973765" cy="3581713"/>
              <a:chOff x="5443847" y="939018"/>
              <a:chExt cx="5973765" cy="3581713"/>
            </a:xfrm>
          </p:grpSpPr>
          <p:sp>
            <p:nvSpPr>
              <p:cNvPr id="20" name="円弧 19">
                <a:extLst>
                  <a:ext uri="{FF2B5EF4-FFF2-40B4-BE49-F238E27FC236}">
                    <a16:creationId xmlns:a16="http://schemas.microsoft.com/office/drawing/2014/main" id="{794E9BD1-5715-0B23-DD9B-39657A125510}"/>
                  </a:ext>
                </a:extLst>
              </p:cNvPr>
              <p:cNvSpPr/>
              <p:nvPr/>
            </p:nvSpPr>
            <p:spPr>
              <a:xfrm>
                <a:off x="5555607" y="939018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弧 20">
                <a:extLst>
                  <a:ext uri="{FF2B5EF4-FFF2-40B4-BE49-F238E27FC236}">
                    <a16:creationId xmlns:a16="http://schemas.microsoft.com/office/drawing/2014/main" id="{2559E722-E6B3-C003-8E01-FF44E9BA993B}"/>
                  </a:ext>
                </a:extLst>
              </p:cNvPr>
              <p:cNvSpPr/>
              <p:nvPr/>
            </p:nvSpPr>
            <p:spPr>
              <a:xfrm>
                <a:off x="8540253" y="972772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4DFBB87-A3D1-6428-56B5-A2EECA016129}"/>
                  </a:ext>
                </a:extLst>
              </p:cNvPr>
              <p:cNvCxnSpPr/>
              <p:nvPr/>
            </p:nvCxnSpPr>
            <p:spPr>
              <a:xfrm>
                <a:off x="5443847" y="2575815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79D9F1D0-6C8D-8353-0444-A93D5C1A55D3}"/>
                  </a:ext>
                </a:extLst>
              </p:cNvPr>
              <p:cNvCxnSpPr/>
              <p:nvPr/>
            </p:nvCxnSpPr>
            <p:spPr>
              <a:xfrm>
                <a:off x="8419382" y="2587996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DFE144E-1819-A91D-2B13-542AC3C643BB}"/>
                  </a:ext>
                </a:extLst>
              </p:cNvPr>
              <p:cNvCxnSpPr/>
              <p:nvPr/>
            </p:nvCxnSpPr>
            <p:spPr>
              <a:xfrm>
                <a:off x="11417612" y="2572230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4B71D4B-593D-A697-8A76-9299E797AA8F}"/>
                </a:ext>
              </a:extLst>
            </p:cNvPr>
            <p:cNvGrpSpPr/>
            <p:nvPr/>
          </p:nvGrpSpPr>
          <p:grpSpPr>
            <a:xfrm>
              <a:off x="4703901" y="477353"/>
              <a:ext cx="7219619" cy="4621036"/>
              <a:chOff x="4703901" y="477353"/>
              <a:chExt cx="7219619" cy="4621036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816CDEF-703C-0B86-59F5-225DA0192390}"/>
                  </a:ext>
                </a:extLst>
              </p:cNvPr>
              <p:cNvSpPr txBox="1"/>
              <p:nvPr/>
            </p:nvSpPr>
            <p:spPr>
              <a:xfrm>
                <a:off x="5799823" y="477353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FF0000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120A491-CC87-051E-38C9-9C75DEB4FD54}"/>
                  </a:ext>
                </a:extLst>
              </p:cNvPr>
              <p:cNvSpPr txBox="1"/>
              <p:nvPr/>
            </p:nvSpPr>
            <p:spPr>
              <a:xfrm>
                <a:off x="8783371" y="511107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FF0000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4A362-A774-03A3-C5F4-75D3EB251A7A}"/>
                  </a:ext>
                </a:extLst>
              </p:cNvPr>
              <p:cNvSpPr txBox="1"/>
              <p:nvPr/>
            </p:nvSpPr>
            <p:spPr>
              <a:xfrm>
                <a:off x="4703901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D13D96E-916E-832E-C121-49E25F07A5E5}"/>
                  </a:ext>
                </a:extLst>
              </p:cNvPr>
              <p:cNvSpPr txBox="1"/>
              <p:nvPr/>
            </p:nvSpPr>
            <p:spPr>
              <a:xfrm>
                <a:off x="7679436" y="4636724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D9864CE-07D1-4D3E-2045-862552E4777E}"/>
                  </a:ext>
                </a:extLst>
              </p:cNvPr>
              <p:cNvSpPr txBox="1"/>
              <p:nvPr/>
            </p:nvSpPr>
            <p:spPr>
              <a:xfrm>
                <a:off x="10677666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CAC9C6-A179-F878-3E71-0C34C40EA861}"/>
                </a:ext>
              </a:extLst>
            </p:cNvPr>
            <p:cNvSpPr txBox="1"/>
            <p:nvPr/>
          </p:nvSpPr>
          <p:spPr>
            <a:xfrm>
              <a:off x="188483" y="1817082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Confocal Microscope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82293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町の交差点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7DE6FAC-15B8-AAE4-6D7F-98572D493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50000" t="11111"/>
          <a:stretch/>
        </p:blipFill>
        <p:spPr>
          <a:xfrm>
            <a:off x="1153884" y="2367622"/>
            <a:ext cx="1994487" cy="1994486"/>
          </a:xfrm>
          <a:prstGeom prst="rect">
            <a:avLst/>
          </a:prstGeom>
        </p:spPr>
      </p:pic>
      <p:pic>
        <p:nvPicPr>
          <p:cNvPr id="7" name="図 6" descr="道路と建物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44DDFA8-0F0C-3B89-5F62-98B2DB9B5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50000" t="11111"/>
          <a:stretch/>
        </p:blipFill>
        <p:spPr>
          <a:xfrm>
            <a:off x="3796714" y="2367622"/>
            <a:ext cx="1994486" cy="1994486"/>
          </a:xfrm>
          <a:prstGeom prst="rect">
            <a:avLst/>
          </a:prstGeom>
        </p:spPr>
      </p:pic>
      <p:pic>
        <p:nvPicPr>
          <p:cNvPr id="9" name="図 8" descr="道路を走る車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644AB75-9CAE-1AFD-F77C-B0C025A999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50000" t="10620" b="492"/>
          <a:stretch/>
        </p:blipFill>
        <p:spPr>
          <a:xfrm>
            <a:off x="6770914" y="2286139"/>
            <a:ext cx="1994486" cy="199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26115</TotalTime>
  <Words>442</Words>
  <Application>Microsoft Macintosh PowerPoint</Application>
  <PresentationFormat>ワイド画面</PresentationFormat>
  <Paragraphs>147</Paragraphs>
  <Slides>53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56" baseType="lpstr">
      <vt:lpstr>MS PGothic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34</cp:revision>
  <dcterms:created xsi:type="dcterms:W3CDTF">2024-12-24T03:20:35Z</dcterms:created>
  <dcterms:modified xsi:type="dcterms:W3CDTF">2025-02-06T05:24:45Z</dcterms:modified>
</cp:coreProperties>
</file>